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8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77" d="100"/>
          <a:sy n="77" d="100"/>
        </p:scale>
        <p:origin x="68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694908-702D-4098-ACB3-B048B4DA1804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0414153-7E45-4822-B6CD-EC1190EA7DE1}">
      <dgm:prSet phldrT="[Текст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ru-RU" sz="1800" dirty="0" smtClean="0">
              <a:solidFill>
                <a:schemeClr val="tx2"/>
              </a:solidFill>
            </a:rPr>
            <a:t>Нормативно-правовой блок </a:t>
          </a:r>
          <a:endParaRPr lang="ru-RU" sz="1800" dirty="0">
            <a:solidFill>
              <a:schemeClr val="tx2"/>
            </a:solidFill>
          </a:endParaRPr>
        </a:p>
      </dgm:t>
    </dgm:pt>
    <dgm:pt modelId="{476A2238-AF6A-47EF-8C6E-6091AB218AB6}" type="parTrans" cxnId="{C2A92B61-2391-4A06-86B5-8BDE45961A1D}">
      <dgm:prSet/>
      <dgm:spPr/>
      <dgm:t>
        <a:bodyPr/>
        <a:lstStyle/>
        <a:p>
          <a:endParaRPr lang="ru-RU"/>
        </a:p>
      </dgm:t>
    </dgm:pt>
    <dgm:pt modelId="{32B19112-B764-44E9-B28B-4F783399AC00}" type="sibTrans" cxnId="{C2A92B61-2391-4A06-86B5-8BDE45961A1D}">
      <dgm:prSet/>
      <dgm:spPr/>
      <dgm:t>
        <a:bodyPr/>
        <a:lstStyle/>
        <a:p>
          <a:endParaRPr lang="ru-RU"/>
        </a:p>
      </dgm:t>
    </dgm:pt>
    <dgm:pt modelId="{C614921D-3738-4044-ABF4-A3CAE8E7A10A}">
      <dgm:prSet phldrT="[Текст]" custT="1"/>
      <dgm:spPr/>
      <dgm:t>
        <a:bodyPr/>
        <a:lstStyle/>
        <a:p>
          <a:endParaRPr lang="ru-RU" sz="1000" dirty="0" smtClean="0">
            <a:solidFill>
              <a:schemeClr val="accent2">
                <a:lumMod val="50000"/>
              </a:schemeClr>
            </a:solidFill>
          </a:endParaRPr>
        </a:p>
        <a:p>
          <a:r>
            <a:rPr lang="ru-RU" sz="1400" dirty="0" smtClean="0">
              <a:solidFill>
                <a:schemeClr val="accent2">
                  <a:lumMod val="50000"/>
                </a:schemeClr>
              </a:solidFill>
            </a:rPr>
            <a:t>Современные нормативно-правовые основы образования</a:t>
          </a:r>
          <a:endParaRPr lang="en-US" sz="1400" dirty="0" smtClean="0">
            <a:solidFill>
              <a:schemeClr val="accent2">
                <a:lumMod val="50000"/>
              </a:schemeClr>
            </a:solidFill>
          </a:endParaRPr>
        </a:p>
        <a:p>
          <a:r>
            <a:rPr lang="en-US" sz="1400" b="1" dirty="0" smtClean="0">
              <a:solidFill>
                <a:schemeClr val="accent2">
                  <a:lumMod val="50000"/>
                </a:schemeClr>
              </a:solidFill>
            </a:rPr>
            <a:t>4</a:t>
          </a:r>
          <a:r>
            <a:rPr lang="ru-RU" sz="1400" b="1" dirty="0" smtClean="0">
              <a:solidFill>
                <a:schemeClr val="accent2">
                  <a:lumMod val="50000"/>
                </a:schemeClr>
              </a:solidFill>
            </a:rPr>
            <a:t> вопроса</a:t>
          </a:r>
          <a:endParaRPr lang="ru-RU" sz="1400" dirty="0">
            <a:solidFill>
              <a:schemeClr val="accent2">
                <a:lumMod val="50000"/>
              </a:schemeClr>
            </a:solidFill>
          </a:endParaRPr>
        </a:p>
      </dgm:t>
    </dgm:pt>
    <dgm:pt modelId="{03C8D27D-FDB3-4EB9-8F64-06F09AB433C6}" type="parTrans" cxnId="{3C0B3769-2E8A-4867-BD78-5F1A03029DA0}">
      <dgm:prSet/>
      <dgm:spPr/>
      <dgm:t>
        <a:bodyPr/>
        <a:lstStyle/>
        <a:p>
          <a:endParaRPr lang="ru-RU"/>
        </a:p>
      </dgm:t>
    </dgm:pt>
    <dgm:pt modelId="{A35AE44E-2827-4978-8F7A-F4E235C30669}" type="sibTrans" cxnId="{3C0B3769-2E8A-4867-BD78-5F1A03029DA0}">
      <dgm:prSet/>
      <dgm:spPr/>
      <dgm:t>
        <a:bodyPr/>
        <a:lstStyle/>
        <a:p>
          <a:endParaRPr lang="ru-RU"/>
        </a:p>
      </dgm:t>
    </dgm:pt>
    <dgm:pt modelId="{4F40B5F5-2FF1-4323-84BB-8658F0FDAB74}">
      <dgm:prSet phldrT="[Текст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ru-RU" sz="1800" dirty="0" smtClean="0">
              <a:solidFill>
                <a:schemeClr val="tx2"/>
              </a:solidFill>
            </a:rPr>
            <a:t>Предметный блок</a:t>
          </a:r>
          <a:endParaRPr lang="ru-RU" sz="1800" dirty="0">
            <a:solidFill>
              <a:schemeClr val="tx2"/>
            </a:solidFill>
          </a:endParaRPr>
        </a:p>
      </dgm:t>
    </dgm:pt>
    <dgm:pt modelId="{415FB4F7-E988-4C7F-B66F-8F12C32C9296}" type="parTrans" cxnId="{20CE9EF0-E934-4EB4-A2F7-4A85407DFB1F}">
      <dgm:prSet/>
      <dgm:spPr/>
      <dgm:t>
        <a:bodyPr/>
        <a:lstStyle/>
        <a:p>
          <a:endParaRPr lang="ru-RU"/>
        </a:p>
      </dgm:t>
    </dgm:pt>
    <dgm:pt modelId="{433CC89B-181F-4999-9385-06852AD66957}" type="sibTrans" cxnId="{20CE9EF0-E934-4EB4-A2F7-4A85407DFB1F}">
      <dgm:prSet/>
      <dgm:spPr/>
      <dgm:t>
        <a:bodyPr/>
        <a:lstStyle/>
        <a:p>
          <a:endParaRPr lang="ru-RU"/>
        </a:p>
      </dgm:t>
    </dgm:pt>
    <dgm:pt modelId="{538D2976-F7C2-466F-996D-F4D529047F23}">
      <dgm:prSet phldrT="[Текст]" custT="1"/>
      <dgm:spPr/>
      <dgm:t>
        <a:bodyPr/>
        <a:lstStyle/>
        <a:p>
          <a:pPr algn="just"/>
          <a:endParaRPr lang="ru-RU" sz="1000" dirty="0" smtClean="0">
            <a:solidFill>
              <a:schemeClr val="accent2">
                <a:lumMod val="50000"/>
              </a:schemeClr>
            </a:solidFill>
          </a:endParaRPr>
        </a:p>
        <a:p>
          <a:pPr algn="just"/>
          <a:r>
            <a:rPr lang="ru-RU" sz="1400" dirty="0" smtClean="0">
              <a:solidFill>
                <a:schemeClr val="accent2">
                  <a:lumMod val="50000"/>
                </a:schemeClr>
              </a:solidFill>
            </a:rPr>
            <a:t>Знание преподаваемого предмета в пределах требований федеральных государственных образовательных стандартов и основной общеобразовательной программы, его истории и места в мировой культуре и науке</a:t>
          </a:r>
        </a:p>
        <a:p>
          <a:pPr algn="just"/>
          <a:r>
            <a:rPr lang="ru-RU" sz="1400" b="1" i="0" dirty="0" smtClean="0">
              <a:solidFill>
                <a:schemeClr val="accent2">
                  <a:lumMod val="50000"/>
                </a:schemeClr>
              </a:solidFill>
            </a:rPr>
            <a:t>4 вопроса</a:t>
          </a:r>
          <a:endParaRPr lang="ru-RU" sz="1400" b="1" i="0" dirty="0">
            <a:solidFill>
              <a:schemeClr val="accent2">
                <a:lumMod val="50000"/>
              </a:schemeClr>
            </a:solidFill>
          </a:endParaRPr>
        </a:p>
      </dgm:t>
    </dgm:pt>
    <dgm:pt modelId="{64A828D2-3410-4BA0-86EC-18AA5F83F09E}" type="parTrans" cxnId="{D63360F9-D40E-4485-B9D6-E644C76C2295}">
      <dgm:prSet/>
      <dgm:spPr/>
      <dgm:t>
        <a:bodyPr/>
        <a:lstStyle/>
        <a:p>
          <a:endParaRPr lang="ru-RU"/>
        </a:p>
      </dgm:t>
    </dgm:pt>
    <dgm:pt modelId="{ED6AA07D-4478-4000-A6FC-9B3D8FD6A33F}" type="sibTrans" cxnId="{D63360F9-D40E-4485-B9D6-E644C76C2295}">
      <dgm:prSet/>
      <dgm:spPr/>
      <dgm:t>
        <a:bodyPr/>
        <a:lstStyle/>
        <a:p>
          <a:endParaRPr lang="ru-RU"/>
        </a:p>
      </dgm:t>
    </dgm:pt>
    <dgm:pt modelId="{98BD36BE-A95B-4464-8857-3F891F2243D7}">
      <dgm:prSet phldrT="[Текст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ru-RU" sz="1800" dirty="0" smtClean="0">
              <a:solidFill>
                <a:schemeClr val="tx2"/>
              </a:solidFill>
            </a:rPr>
            <a:t>Методический блок</a:t>
          </a:r>
          <a:endParaRPr lang="ru-RU" sz="1800" dirty="0">
            <a:solidFill>
              <a:schemeClr val="tx2"/>
            </a:solidFill>
          </a:endParaRPr>
        </a:p>
      </dgm:t>
    </dgm:pt>
    <dgm:pt modelId="{24BFC98C-8555-44D7-9FC1-CA8BFA3A6260}" type="parTrans" cxnId="{6EAAF64D-0305-4334-A388-98BEA95CEBEF}">
      <dgm:prSet/>
      <dgm:spPr/>
      <dgm:t>
        <a:bodyPr/>
        <a:lstStyle/>
        <a:p>
          <a:endParaRPr lang="ru-RU"/>
        </a:p>
      </dgm:t>
    </dgm:pt>
    <dgm:pt modelId="{4859994A-DF36-440B-B4F3-3C367B47B0C9}" type="sibTrans" cxnId="{6EAAF64D-0305-4334-A388-98BEA95CEBEF}">
      <dgm:prSet/>
      <dgm:spPr/>
      <dgm:t>
        <a:bodyPr/>
        <a:lstStyle/>
        <a:p>
          <a:endParaRPr lang="ru-RU"/>
        </a:p>
      </dgm:t>
    </dgm:pt>
    <dgm:pt modelId="{D6DC60CB-DD57-404F-B155-CD0411760330}">
      <dgm:prSet phldrT="[Текст]" custT="1"/>
      <dgm:spPr/>
      <dgm:t>
        <a:bodyPr/>
        <a:lstStyle/>
        <a:p>
          <a:pPr algn="l"/>
          <a:r>
            <a:rPr lang="ru-RU" sz="900" dirty="0" smtClean="0">
              <a:solidFill>
                <a:schemeClr val="accent2">
                  <a:lumMod val="50000"/>
                </a:schemeClr>
              </a:solidFill>
            </a:rPr>
            <a:t>1</a:t>
          </a:r>
          <a:r>
            <a:rPr lang="ru-RU" sz="1200" dirty="0" smtClean="0">
              <a:solidFill>
                <a:schemeClr val="accent2">
                  <a:lumMod val="50000"/>
                </a:schemeClr>
              </a:solidFill>
            </a:rPr>
            <a:t>. </a:t>
          </a:r>
          <a:r>
            <a:rPr lang="ru-RU" sz="1200" b="0" i="0" u="sng" dirty="0" smtClean="0">
              <a:solidFill>
                <a:schemeClr val="accent2">
                  <a:lumMod val="50000"/>
                </a:schemeClr>
              </a:solidFill>
            </a:rPr>
            <a:t>Планирование и проведение учебного занятия </a:t>
          </a:r>
          <a:r>
            <a:rPr lang="ru-RU" sz="1200" dirty="0" smtClean="0">
              <a:solidFill>
                <a:schemeClr val="accent2">
                  <a:lumMod val="50000"/>
                </a:schemeClr>
              </a:solidFill>
            </a:rPr>
            <a:t>(по 1 вопросу базового, повышенного, эффективного уровней)</a:t>
          </a:r>
        </a:p>
        <a:p>
          <a:pPr algn="just"/>
          <a:r>
            <a:rPr lang="ru-RU" sz="1200" dirty="0" smtClean="0">
              <a:solidFill>
                <a:schemeClr val="accent2">
                  <a:lumMod val="50000"/>
                </a:schemeClr>
              </a:solidFill>
            </a:rPr>
            <a:t>2. </a:t>
          </a:r>
          <a:r>
            <a:rPr lang="ru-RU" sz="1200" u="sng" dirty="0" smtClean="0">
              <a:solidFill>
                <a:schemeClr val="accent2">
                  <a:lumMod val="50000"/>
                </a:schemeClr>
              </a:solidFill>
            </a:rPr>
            <a:t>Проектирование ситуаций и/или выбор (разработка) заданий для развития универсальных учебных действий школьников </a:t>
          </a:r>
          <a:r>
            <a:rPr lang="ru-RU" sz="1200" dirty="0" smtClean="0">
              <a:solidFill>
                <a:schemeClr val="accent2">
                  <a:lumMod val="50000"/>
                </a:schemeClr>
              </a:solidFill>
            </a:rPr>
            <a:t>(по 1 вопросу базового, повышенного, эффективного уровней)</a:t>
          </a:r>
        </a:p>
        <a:p>
          <a:pPr algn="l"/>
          <a:r>
            <a:rPr lang="ru-RU" sz="1200" dirty="0" smtClean="0">
              <a:solidFill>
                <a:schemeClr val="accent2">
                  <a:lumMod val="50000"/>
                </a:schemeClr>
              </a:solidFill>
            </a:rPr>
            <a:t>3. </a:t>
          </a:r>
          <a:r>
            <a:rPr lang="ru-RU" sz="1200" u="sng" dirty="0" smtClean="0">
              <a:solidFill>
                <a:schemeClr val="accent2">
                  <a:lumMod val="50000"/>
                </a:schemeClr>
              </a:solidFill>
            </a:rPr>
            <a:t>Проектирование ситуаций и/или выбор (разработка) заданий для развития функциональной грамотности школьников </a:t>
          </a:r>
          <a:r>
            <a:rPr lang="ru-RU" sz="1200" dirty="0" smtClean="0">
              <a:solidFill>
                <a:schemeClr val="accent2">
                  <a:lumMod val="50000"/>
                </a:schemeClr>
              </a:solidFill>
            </a:rPr>
            <a:t>(по 1 вопросу базового, повышенного, эффективного уровней)</a:t>
          </a:r>
        </a:p>
        <a:p>
          <a:pPr algn="l"/>
          <a:r>
            <a:rPr lang="ru-RU" sz="1200" dirty="0" smtClean="0">
              <a:solidFill>
                <a:schemeClr val="accent2">
                  <a:lumMod val="50000"/>
                </a:schemeClr>
              </a:solidFill>
            </a:rPr>
            <a:t>4. </a:t>
          </a:r>
          <a:r>
            <a:rPr lang="ru-RU" sz="1200" u="sng" dirty="0" smtClean="0">
              <a:solidFill>
                <a:schemeClr val="accent2">
                  <a:lumMod val="50000"/>
                </a:schemeClr>
              </a:solidFill>
            </a:rPr>
            <a:t>Применение электронных образовательных ресурсов и цифровых технологий </a:t>
          </a:r>
          <a:r>
            <a:rPr lang="ru-RU" sz="1200" dirty="0" smtClean="0">
              <a:solidFill>
                <a:schemeClr val="accent2">
                  <a:lumMod val="50000"/>
                </a:schemeClr>
              </a:solidFill>
            </a:rPr>
            <a:t>(1 вопрос)</a:t>
          </a:r>
        </a:p>
        <a:p>
          <a:pPr algn="l"/>
          <a:r>
            <a:rPr lang="ru-RU" sz="1200" dirty="0" smtClean="0">
              <a:solidFill>
                <a:schemeClr val="accent2">
                  <a:lumMod val="50000"/>
                </a:schemeClr>
              </a:solidFill>
            </a:rPr>
            <a:t>5. </a:t>
          </a:r>
          <a:r>
            <a:rPr lang="ru-RU" sz="1200" u="sng" dirty="0" smtClean="0">
              <a:solidFill>
                <a:schemeClr val="accent2">
                  <a:lumMod val="50000"/>
                </a:schemeClr>
              </a:solidFill>
            </a:rPr>
            <a:t>Формирование инклюзивной и мотивирующей образовательной среды </a:t>
          </a:r>
          <a:r>
            <a:rPr lang="ru-RU" sz="1200" dirty="0" smtClean="0">
              <a:solidFill>
                <a:schemeClr val="accent2">
                  <a:lumMod val="50000"/>
                </a:schemeClr>
              </a:solidFill>
            </a:rPr>
            <a:t>(1 вопрос)</a:t>
          </a:r>
        </a:p>
        <a:p>
          <a:pPr algn="l"/>
          <a:r>
            <a:rPr lang="ru-RU" sz="1200" dirty="0" smtClean="0">
              <a:solidFill>
                <a:schemeClr val="accent2">
                  <a:lumMod val="50000"/>
                </a:schemeClr>
              </a:solidFill>
            </a:rPr>
            <a:t>6. </a:t>
          </a:r>
          <a:r>
            <a:rPr lang="ru-RU" sz="1200" u="sng" dirty="0" smtClean="0">
              <a:solidFill>
                <a:schemeClr val="accent2">
                  <a:lumMod val="50000"/>
                </a:schemeClr>
              </a:solidFill>
            </a:rPr>
            <a:t>Осуществление объективной оценки образовательных результатов обучающихся </a:t>
          </a:r>
          <a:r>
            <a:rPr lang="ru-RU" sz="1200" dirty="0" smtClean="0">
              <a:solidFill>
                <a:schemeClr val="accent2">
                  <a:lumMod val="50000"/>
                </a:schemeClr>
              </a:solidFill>
            </a:rPr>
            <a:t>(1 вопрос)</a:t>
          </a:r>
        </a:p>
        <a:p>
          <a:pPr algn="l"/>
          <a:r>
            <a:rPr lang="ru-RU" sz="1200" dirty="0" smtClean="0">
              <a:solidFill>
                <a:schemeClr val="accent2">
                  <a:lumMod val="50000"/>
                </a:schemeClr>
              </a:solidFill>
            </a:rPr>
            <a:t>7. </a:t>
          </a:r>
          <a:r>
            <a:rPr lang="ru-RU" sz="1200" u="sng" dirty="0" smtClean="0">
              <a:solidFill>
                <a:schemeClr val="accent2">
                  <a:lumMod val="50000"/>
                </a:schemeClr>
              </a:solidFill>
            </a:rPr>
            <a:t>Обеспечение индивидуализации образования </a:t>
          </a:r>
          <a:r>
            <a:rPr lang="ru-RU" sz="1200" dirty="0" smtClean="0">
              <a:solidFill>
                <a:schemeClr val="accent2">
                  <a:lumMod val="50000"/>
                </a:schemeClr>
              </a:solidFill>
            </a:rPr>
            <a:t>(1 вопрос)</a:t>
          </a:r>
          <a:endParaRPr lang="en-US" sz="1200" dirty="0" smtClean="0">
            <a:solidFill>
              <a:schemeClr val="accent2">
                <a:lumMod val="50000"/>
              </a:schemeClr>
            </a:solidFill>
          </a:endParaRPr>
        </a:p>
        <a:p>
          <a:pPr algn="l"/>
          <a:endParaRPr lang="en-US" sz="1200" b="1" dirty="0" smtClean="0">
            <a:solidFill>
              <a:schemeClr val="accent2">
                <a:lumMod val="50000"/>
              </a:schemeClr>
            </a:solidFill>
          </a:endParaRPr>
        </a:p>
        <a:p>
          <a:pPr algn="l"/>
          <a:r>
            <a:rPr lang="ru-RU" sz="1200" b="1" dirty="0" smtClean="0">
              <a:solidFill>
                <a:schemeClr val="accent2">
                  <a:lumMod val="50000"/>
                </a:schemeClr>
              </a:solidFill>
            </a:rPr>
            <a:t>13 вопросов</a:t>
          </a:r>
          <a:endParaRPr lang="ru-RU" sz="1200" dirty="0">
            <a:solidFill>
              <a:schemeClr val="accent2">
                <a:lumMod val="50000"/>
              </a:schemeClr>
            </a:solidFill>
          </a:endParaRPr>
        </a:p>
      </dgm:t>
    </dgm:pt>
    <dgm:pt modelId="{219E9AFA-6978-477B-A3E3-59E3F4C1820C}" type="parTrans" cxnId="{C3883B8E-BE6B-4528-9EDC-E13CA886A47D}">
      <dgm:prSet/>
      <dgm:spPr/>
      <dgm:t>
        <a:bodyPr/>
        <a:lstStyle/>
        <a:p>
          <a:endParaRPr lang="ru-RU"/>
        </a:p>
      </dgm:t>
    </dgm:pt>
    <dgm:pt modelId="{51070507-7A8A-4E75-B008-7ABC96D0BD63}" type="sibTrans" cxnId="{C3883B8E-BE6B-4528-9EDC-E13CA886A47D}">
      <dgm:prSet/>
      <dgm:spPr/>
      <dgm:t>
        <a:bodyPr/>
        <a:lstStyle/>
        <a:p>
          <a:endParaRPr lang="ru-RU"/>
        </a:p>
      </dgm:t>
    </dgm:pt>
    <dgm:pt modelId="{BF76F9EB-2ED2-494E-9DFA-927381F3B0FB}">
      <dgm:prSet phldrT="[Текст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algn="r">
            <a:spcAft>
              <a:spcPts val="0"/>
            </a:spcAft>
          </a:pPr>
          <a:r>
            <a:rPr lang="ru-RU" sz="1400" b="0" dirty="0" smtClean="0">
              <a:solidFill>
                <a:schemeClr val="tx2"/>
              </a:solidFill>
            </a:rPr>
            <a:t>Психолого-педагогический блок, коммуникации</a:t>
          </a:r>
          <a:endParaRPr lang="ru-RU" sz="1400" b="0" dirty="0">
            <a:solidFill>
              <a:schemeClr val="tx2"/>
            </a:solidFill>
          </a:endParaRPr>
        </a:p>
      </dgm:t>
    </dgm:pt>
    <dgm:pt modelId="{2C598515-2065-4A01-88A9-6E06E8704FDB}" type="sibTrans" cxnId="{7EB7AA73-1BFE-4FA7-86B0-9DEA7A65AE14}">
      <dgm:prSet/>
      <dgm:spPr/>
      <dgm:t>
        <a:bodyPr/>
        <a:lstStyle/>
        <a:p>
          <a:endParaRPr lang="ru-RU"/>
        </a:p>
      </dgm:t>
    </dgm:pt>
    <dgm:pt modelId="{BE44C2E7-4733-4363-9B65-11A00A867370}" type="parTrans" cxnId="{7EB7AA73-1BFE-4FA7-86B0-9DEA7A65AE14}">
      <dgm:prSet/>
      <dgm:spPr/>
      <dgm:t>
        <a:bodyPr/>
        <a:lstStyle/>
        <a:p>
          <a:endParaRPr lang="ru-RU"/>
        </a:p>
      </dgm:t>
    </dgm:pt>
    <dgm:pt modelId="{0BF53C26-F5FE-4780-BC4D-DCB0F296E2EC}">
      <dgm:prSet custT="1"/>
      <dgm:spPr/>
      <dgm:t>
        <a:bodyPr/>
        <a:lstStyle/>
        <a:p>
          <a:pPr algn="l"/>
          <a:endParaRPr lang="ru-RU" sz="1000" dirty="0" smtClean="0"/>
        </a:p>
        <a:p>
          <a:pPr algn="l"/>
          <a:r>
            <a:rPr lang="ru-RU" sz="1600" dirty="0" smtClean="0">
              <a:solidFill>
                <a:schemeClr val="accent2">
                  <a:lumMod val="50000"/>
                </a:schemeClr>
              </a:solidFill>
            </a:rPr>
            <a:t>Знание основных закономерностей половозрастного развития и/или устанавливание контактов с обучающимися разного возраста и их родителями (законными представителями), другими педагогическими и иными работниками</a:t>
          </a:r>
        </a:p>
        <a:p>
          <a:pPr algn="l"/>
          <a:r>
            <a:rPr lang="ru-RU" sz="1600" b="1" dirty="0" smtClean="0">
              <a:solidFill>
                <a:schemeClr val="accent2">
                  <a:lumMod val="50000"/>
                </a:schemeClr>
              </a:solidFill>
            </a:rPr>
            <a:t>4 вопроса</a:t>
          </a:r>
          <a:endParaRPr lang="ru-RU" sz="1600" b="1" dirty="0">
            <a:solidFill>
              <a:schemeClr val="accent2">
                <a:lumMod val="50000"/>
              </a:schemeClr>
            </a:solidFill>
          </a:endParaRPr>
        </a:p>
      </dgm:t>
    </dgm:pt>
    <dgm:pt modelId="{BC95F3D8-867D-4605-8199-EBC5F4F667BF}" type="parTrans" cxnId="{9041E664-B9A6-441E-A4BE-95A846AD021D}">
      <dgm:prSet/>
      <dgm:spPr/>
      <dgm:t>
        <a:bodyPr/>
        <a:lstStyle/>
        <a:p>
          <a:endParaRPr lang="ru-RU"/>
        </a:p>
      </dgm:t>
    </dgm:pt>
    <dgm:pt modelId="{6A14B9AF-958D-49F6-A248-162728557233}" type="sibTrans" cxnId="{9041E664-B9A6-441E-A4BE-95A846AD021D}">
      <dgm:prSet/>
      <dgm:spPr/>
      <dgm:t>
        <a:bodyPr/>
        <a:lstStyle/>
        <a:p>
          <a:endParaRPr lang="ru-RU"/>
        </a:p>
      </dgm:t>
    </dgm:pt>
    <dgm:pt modelId="{1462E156-BA08-4BF1-A905-E3D1FF54AAB4}">
      <dgm:prSet/>
      <dgm:spPr/>
      <dgm:t>
        <a:bodyPr/>
        <a:lstStyle/>
        <a:p>
          <a:pPr algn="l"/>
          <a:endParaRPr lang="ru-RU" sz="1200" dirty="0"/>
        </a:p>
      </dgm:t>
    </dgm:pt>
    <dgm:pt modelId="{657B7F8B-21FB-43CD-AD93-A7B3A93E0A19}" type="parTrans" cxnId="{2FAC8D69-EE31-4259-A69E-0CC236717B77}">
      <dgm:prSet/>
      <dgm:spPr/>
      <dgm:t>
        <a:bodyPr/>
        <a:lstStyle/>
        <a:p>
          <a:endParaRPr lang="ru-RU"/>
        </a:p>
      </dgm:t>
    </dgm:pt>
    <dgm:pt modelId="{A3F7F3BF-5FD9-44C7-8B96-E3E5B04A3C2A}" type="sibTrans" cxnId="{2FAC8D69-EE31-4259-A69E-0CC236717B77}">
      <dgm:prSet/>
      <dgm:spPr/>
      <dgm:t>
        <a:bodyPr/>
        <a:lstStyle/>
        <a:p>
          <a:endParaRPr lang="ru-RU"/>
        </a:p>
      </dgm:t>
    </dgm:pt>
    <dgm:pt modelId="{7B6CB709-B55D-425A-B42E-681B234278F9}" type="pres">
      <dgm:prSet presAssocID="{C2694908-702D-4098-ACB3-B048B4DA180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6047CC0-35AC-489A-A06D-E840FC9C3BB2}" type="pres">
      <dgm:prSet presAssocID="{40414153-7E45-4822-B6CD-EC1190EA7DE1}" presName="compositeNode" presStyleCnt="0">
        <dgm:presLayoutVars>
          <dgm:bulletEnabled val="1"/>
        </dgm:presLayoutVars>
      </dgm:prSet>
      <dgm:spPr/>
    </dgm:pt>
    <dgm:pt modelId="{6D94075A-3FB0-4894-982D-476A2797E956}" type="pres">
      <dgm:prSet presAssocID="{40414153-7E45-4822-B6CD-EC1190EA7DE1}" presName="bgRect" presStyleLbl="node1" presStyleIdx="0" presStyleCnt="4" custScaleX="72797" custScaleY="128055"/>
      <dgm:spPr/>
      <dgm:t>
        <a:bodyPr/>
        <a:lstStyle/>
        <a:p>
          <a:endParaRPr lang="ru-RU"/>
        </a:p>
      </dgm:t>
    </dgm:pt>
    <dgm:pt modelId="{504419FF-CDA4-43EF-A8F6-9C6773D70937}" type="pres">
      <dgm:prSet presAssocID="{40414153-7E45-4822-B6CD-EC1190EA7DE1}" presName="parentNode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5C1864-B3CA-4301-ACD2-91B60EA0F33E}" type="pres">
      <dgm:prSet presAssocID="{40414153-7E45-4822-B6CD-EC1190EA7DE1}" presName="child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F9015F-9BBC-4932-A095-EDD05F1470BC}" type="pres">
      <dgm:prSet presAssocID="{32B19112-B764-44E9-B28B-4F783399AC00}" presName="hSp" presStyleCnt="0"/>
      <dgm:spPr/>
    </dgm:pt>
    <dgm:pt modelId="{2A680BFF-B280-4921-A2B5-1B058FB58DEE}" type="pres">
      <dgm:prSet presAssocID="{32B19112-B764-44E9-B28B-4F783399AC00}" presName="vProcSp" presStyleCnt="0"/>
      <dgm:spPr/>
    </dgm:pt>
    <dgm:pt modelId="{AC00A2BD-FEC3-481C-A6F1-8C24A8211351}" type="pres">
      <dgm:prSet presAssocID="{32B19112-B764-44E9-B28B-4F783399AC00}" presName="vSp1" presStyleCnt="0"/>
      <dgm:spPr/>
    </dgm:pt>
    <dgm:pt modelId="{29CFA324-4009-4015-9BA0-5563AD65482C}" type="pres">
      <dgm:prSet presAssocID="{32B19112-B764-44E9-B28B-4F783399AC00}" presName="simulatedConn" presStyleLbl="solidFgAcc1" presStyleIdx="0" presStyleCnt="3" custLinFactY="100000" custLinFactNeighborY="186212"/>
      <dgm:spPr/>
    </dgm:pt>
    <dgm:pt modelId="{1EE2046E-D4DE-49F1-A2A1-B87E2C6408D7}" type="pres">
      <dgm:prSet presAssocID="{32B19112-B764-44E9-B28B-4F783399AC00}" presName="vSp2" presStyleCnt="0"/>
      <dgm:spPr/>
    </dgm:pt>
    <dgm:pt modelId="{7E6D792A-CABB-4541-B6E6-86D6651A7A17}" type="pres">
      <dgm:prSet presAssocID="{32B19112-B764-44E9-B28B-4F783399AC00}" presName="sibTrans" presStyleCnt="0"/>
      <dgm:spPr/>
    </dgm:pt>
    <dgm:pt modelId="{C241354A-CF8D-4F6A-8043-E99F9D0AF0FF}" type="pres">
      <dgm:prSet presAssocID="{4F40B5F5-2FF1-4323-84BB-8658F0FDAB74}" presName="compositeNode" presStyleCnt="0">
        <dgm:presLayoutVars>
          <dgm:bulletEnabled val="1"/>
        </dgm:presLayoutVars>
      </dgm:prSet>
      <dgm:spPr/>
    </dgm:pt>
    <dgm:pt modelId="{B425CF8F-9D8C-41DE-BE94-7081A7155DF6}" type="pres">
      <dgm:prSet presAssocID="{4F40B5F5-2FF1-4323-84BB-8658F0FDAB74}" presName="bgRect" presStyleLbl="node1" presStyleIdx="1" presStyleCnt="4" custScaleX="67414" custScaleY="128055"/>
      <dgm:spPr/>
      <dgm:t>
        <a:bodyPr/>
        <a:lstStyle/>
        <a:p>
          <a:endParaRPr lang="ru-RU"/>
        </a:p>
      </dgm:t>
    </dgm:pt>
    <dgm:pt modelId="{98C63897-DD72-4824-8AEC-AF419443C8D5}" type="pres">
      <dgm:prSet presAssocID="{4F40B5F5-2FF1-4323-84BB-8658F0FDAB74}" presName="parentNode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2B19A6-039D-4EC8-A0EE-E2626B05D51D}" type="pres">
      <dgm:prSet presAssocID="{4F40B5F5-2FF1-4323-84BB-8658F0FDAB74}" presName="child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323FA7-EFBE-4DC5-B9C7-82BEFD91B2FD}" type="pres">
      <dgm:prSet presAssocID="{433CC89B-181F-4999-9385-06852AD66957}" presName="hSp" presStyleCnt="0"/>
      <dgm:spPr/>
    </dgm:pt>
    <dgm:pt modelId="{A1D734D2-FB06-4430-865A-0E500A8F5D12}" type="pres">
      <dgm:prSet presAssocID="{433CC89B-181F-4999-9385-06852AD66957}" presName="vProcSp" presStyleCnt="0"/>
      <dgm:spPr/>
    </dgm:pt>
    <dgm:pt modelId="{F222BCAC-439D-471B-AAFF-96CD1FA95C2B}" type="pres">
      <dgm:prSet presAssocID="{433CC89B-181F-4999-9385-06852AD66957}" presName="vSp1" presStyleCnt="0"/>
      <dgm:spPr/>
    </dgm:pt>
    <dgm:pt modelId="{29EF491E-9D51-4391-9845-5B8854CF518A}" type="pres">
      <dgm:prSet presAssocID="{433CC89B-181F-4999-9385-06852AD66957}" presName="simulatedConn" presStyleLbl="solidFgAcc1" presStyleIdx="1" presStyleCnt="3" custLinFactY="100000" custLinFactNeighborY="186212"/>
      <dgm:spPr/>
    </dgm:pt>
    <dgm:pt modelId="{12FEDEAD-97E0-4770-9BEF-66B5947753F3}" type="pres">
      <dgm:prSet presAssocID="{433CC89B-181F-4999-9385-06852AD66957}" presName="vSp2" presStyleCnt="0"/>
      <dgm:spPr/>
    </dgm:pt>
    <dgm:pt modelId="{450B2D31-8806-49A4-B76C-13816949B2E9}" type="pres">
      <dgm:prSet presAssocID="{433CC89B-181F-4999-9385-06852AD66957}" presName="sibTrans" presStyleCnt="0"/>
      <dgm:spPr/>
    </dgm:pt>
    <dgm:pt modelId="{8C74AE95-8075-49A6-8090-2BE0580F7E4C}" type="pres">
      <dgm:prSet presAssocID="{98BD36BE-A95B-4464-8857-3F891F2243D7}" presName="compositeNode" presStyleCnt="0">
        <dgm:presLayoutVars>
          <dgm:bulletEnabled val="1"/>
        </dgm:presLayoutVars>
      </dgm:prSet>
      <dgm:spPr/>
    </dgm:pt>
    <dgm:pt modelId="{9A5296CA-3C0B-45CF-B800-F092AD2C9AF6}" type="pres">
      <dgm:prSet presAssocID="{98BD36BE-A95B-4464-8857-3F891F2243D7}" presName="bgRect" presStyleLbl="node1" presStyleIdx="2" presStyleCnt="4" custScaleX="85658" custScaleY="128055"/>
      <dgm:spPr/>
      <dgm:t>
        <a:bodyPr/>
        <a:lstStyle/>
        <a:p>
          <a:endParaRPr lang="ru-RU"/>
        </a:p>
      </dgm:t>
    </dgm:pt>
    <dgm:pt modelId="{9B426CDB-289A-43C0-B2F7-07E9F59BECD2}" type="pres">
      <dgm:prSet presAssocID="{98BD36BE-A95B-4464-8857-3F891F2243D7}" presName="parentNode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D1FF25-544F-43C2-AB55-92D95D3B0B76}" type="pres">
      <dgm:prSet presAssocID="{98BD36BE-A95B-4464-8857-3F891F2243D7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C04184-5767-43E6-8161-0BF4C084A680}" type="pres">
      <dgm:prSet presAssocID="{4859994A-DF36-440B-B4F3-3C367B47B0C9}" presName="hSp" presStyleCnt="0"/>
      <dgm:spPr/>
    </dgm:pt>
    <dgm:pt modelId="{75EC6A22-EFB7-4D81-9416-408EED730F84}" type="pres">
      <dgm:prSet presAssocID="{4859994A-DF36-440B-B4F3-3C367B47B0C9}" presName="vProcSp" presStyleCnt="0"/>
      <dgm:spPr/>
    </dgm:pt>
    <dgm:pt modelId="{47F53A28-A6E5-4710-BB5B-B5CE0FEEA8AB}" type="pres">
      <dgm:prSet presAssocID="{4859994A-DF36-440B-B4F3-3C367B47B0C9}" presName="vSp1" presStyleCnt="0"/>
      <dgm:spPr/>
    </dgm:pt>
    <dgm:pt modelId="{0B12D246-7223-419E-B501-23EE7820DC3A}" type="pres">
      <dgm:prSet presAssocID="{4859994A-DF36-440B-B4F3-3C367B47B0C9}" presName="simulatedConn" presStyleLbl="solidFgAcc1" presStyleIdx="2" presStyleCnt="3" custLinFactY="100000" custLinFactNeighborY="186212"/>
      <dgm:spPr/>
    </dgm:pt>
    <dgm:pt modelId="{E96C0BDA-C9A6-4FF0-9508-7A3E9FFC6B9A}" type="pres">
      <dgm:prSet presAssocID="{4859994A-DF36-440B-B4F3-3C367B47B0C9}" presName="vSp2" presStyleCnt="0"/>
      <dgm:spPr/>
    </dgm:pt>
    <dgm:pt modelId="{E14C99D5-C754-4803-B591-6555F31F779F}" type="pres">
      <dgm:prSet presAssocID="{4859994A-DF36-440B-B4F3-3C367B47B0C9}" presName="sibTrans" presStyleCnt="0"/>
      <dgm:spPr/>
    </dgm:pt>
    <dgm:pt modelId="{8EC1E212-418A-450B-AA4E-9FD0485FA5CA}" type="pres">
      <dgm:prSet presAssocID="{BF76F9EB-2ED2-494E-9DFA-927381F3B0FB}" presName="compositeNode" presStyleCnt="0">
        <dgm:presLayoutVars>
          <dgm:bulletEnabled val="1"/>
        </dgm:presLayoutVars>
      </dgm:prSet>
      <dgm:spPr/>
    </dgm:pt>
    <dgm:pt modelId="{64BFFFB2-03A3-4C4D-95A2-301DC0C6EBEF}" type="pres">
      <dgm:prSet presAssocID="{BF76F9EB-2ED2-494E-9DFA-927381F3B0FB}" presName="bgRect" presStyleLbl="node1" presStyleIdx="3" presStyleCnt="4" custScaleX="71308" custScaleY="128055" custLinFactNeighborX="406" custLinFactNeighborY="512"/>
      <dgm:spPr/>
      <dgm:t>
        <a:bodyPr/>
        <a:lstStyle/>
        <a:p>
          <a:endParaRPr lang="ru-RU"/>
        </a:p>
      </dgm:t>
    </dgm:pt>
    <dgm:pt modelId="{F540BAB6-05AC-432E-B33C-C626D2B85A6D}" type="pres">
      <dgm:prSet presAssocID="{BF76F9EB-2ED2-494E-9DFA-927381F3B0FB}" presName="parentNode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7875F1-5C07-40B2-B662-56C54FE6B51F}" type="pres">
      <dgm:prSet presAssocID="{BF76F9EB-2ED2-494E-9DFA-927381F3B0FB}" presName="child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3DD3F1B-FA7B-4FE5-A6A0-DD86EC1FA55A}" type="presOf" srcId="{40414153-7E45-4822-B6CD-EC1190EA7DE1}" destId="{504419FF-CDA4-43EF-A8F6-9C6773D70937}" srcOrd="1" destOrd="0" presId="urn:microsoft.com/office/officeart/2005/8/layout/hProcess7"/>
    <dgm:cxn modelId="{C2A92B61-2391-4A06-86B5-8BDE45961A1D}" srcId="{C2694908-702D-4098-ACB3-B048B4DA1804}" destId="{40414153-7E45-4822-B6CD-EC1190EA7DE1}" srcOrd="0" destOrd="0" parTransId="{476A2238-AF6A-47EF-8C6E-6091AB218AB6}" sibTransId="{32B19112-B764-44E9-B28B-4F783399AC00}"/>
    <dgm:cxn modelId="{2006BD10-8768-4AB8-A345-BBB52BE299E1}" type="presOf" srcId="{0BF53C26-F5FE-4780-BC4D-DCB0F296E2EC}" destId="{BA7875F1-5C07-40B2-B662-56C54FE6B51F}" srcOrd="0" destOrd="0" presId="urn:microsoft.com/office/officeart/2005/8/layout/hProcess7"/>
    <dgm:cxn modelId="{9041E664-B9A6-441E-A4BE-95A846AD021D}" srcId="{BF76F9EB-2ED2-494E-9DFA-927381F3B0FB}" destId="{0BF53C26-F5FE-4780-BC4D-DCB0F296E2EC}" srcOrd="0" destOrd="0" parTransId="{BC95F3D8-867D-4605-8199-EBC5F4F667BF}" sibTransId="{6A14B9AF-958D-49F6-A248-162728557233}"/>
    <dgm:cxn modelId="{05C42DB0-8CFE-442F-AF05-C43F4468E335}" type="presOf" srcId="{4F40B5F5-2FF1-4323-84BB-8658F0FDAB74}" destId="{B425CF8F-9D8C-41DE-BE94-7081A7155DF6}" srcOrd="0" destOrd="0" presId="urn:microsoft.com/office/officeart/2005/8/layout/hProcess7"/>
    <dgm:cxn modelId="{6EAAF64D-0305-4334-A388-98BEA95CEBEF}" srcId="{C2694908-702D-4098-ACB3-B048B4DA1804}" destId="{98BD36BE-A95B-4464-8857-3F891F2243D7}" srcOrd="2" destOrd="0" parTransId="{24BFC98C-8555-44D7-9FC1-CA8BFA3A6260}" sibTransId="{4859994A-DF36-440B-B4F3-3C367B47B0C9}"/>
    <dgm:cxn modelId="{9FCB4CBD-604B-46E5-8EF3-AB9C326750D1}" type="presOf" srcId="{98BD36BE-A95B-4464-8857-3F891F2243D7}" destId="{9A5296CA-3C0B-45CF-B800-F092AD2C9AF6}" srcOrd="0" destOrd="0" presId="urn:microsoft.com/office/officeart/2005/8/layout/hProcess7"/>
    <dgm:cxn modelId="{2E3BA47F-7DC3-44FE-9F33-F91193DD41E8}" type="presOf" srcId="{538D2976-F7C2-466F-996D-F4D529047F23}" destId="{352B19A6-039D-4EC8-A0EE-E2626B05D51D}" srcOrd="0" destOrd="0" presId="urn:microsoft.com/office/officeart/2005/8/layout/hProcess7"/>
    <dgm:cxn modelId="{7EB7AA73-1BFE-4FA7-86B0-9DEA7A65AE14}" srcId="{C2694908-702D-4098-ACB3-B048B4DA1804}" destId="{BF76F9EB-2ED2-494E-9DFA-927381F3B0FB}" srcOrd="3" destOrd="0" parTransId="{BE44C2E7-4733-4363-9B65-11A00A867370}" sibTransId="{2C598515-2065-4A01-88A9-6E06E8704FDB}"/>
    <dgm:cxn modelId="{3C0B3769-2E8A-4867-BD78-5F1A03029DA0}" srcId="{40414153-7E45-4822-B6CD-EC1190EA7DE1}" destId="{C614921D-3738-4044-ABF4-A3CAE8E7A10A}" srcOrd="0" destOrd="0" parTransId="{03C8D27D-FDB3-4EB9-8F64-06F09AB433C6}" sibTransId="{A35AE44E-2827-4978-8F7A-F4E235C30669}"/>
    <dgm:cxn modelId="{EED78754-8FB9-4258-929A-24B56AF30DB8}" type="presOf" srcId="{C614921D-3738-4044-ABF4-A3CAE8E7A10A}" destId="{D65C1864-B3CA-4301-ACD2-91B60EA0F33E}" srcOrd="0" destOrd="0" presId="urn:microsoft.com/office/officeart/2005/8/layout/hProcess7"/>
    <dgm:cxn modelId="{2FAC8D69-EE31-4259-A69E-0CC236717B77}" srcId="{BF76F9EB-2ED2-494E-9DFA-927381F3B0FB}" destId="{1462E156-BA08-4BF1-A905-E3D1FF54AAB4}" srcOrd="1" destOrd="0" parTransId="{657B7F8B-21FB-43CD-AD93-A7B3A93E0A19}" sibTransId="{A3F7F3BF-5FD9-44C7-8B96-E3E5B04A3C2A}"/>
    <dgm:cxn modelId="{C8802E87-FC72-49DA-9860-5871FEF2C003}" type="presOf" srcId="{D6DC60CB-DD57-404F-B155-CD0411760330}" destId="{42D1FF25-544F-43C2-AB55-92D95D3B0B76}" srcOrd="0" destOrd="0" presId="urn:microsoft.com/office/officeart/2005/8/layout/hProcess7"/>
    <dgm:cxn modelId="{196C93B4-6623-48AE-ABD1-11DF3682E9CD}" type="presOf" srcId="{40414153-7E45-4822-B6CD-EC1190EA7DE1}" destId="{6D94075A-3FB0-4894-982D-476A2797E956}" srcOrd="0" destOrd="0" presId="urn:microsoft.com/office/officeart/2005/8/layout/hProcess7"/>
    <dgm:cxn modelId="{C554F64E-015A-4947-9390-E980EFC2CAC3}" type="presOf" srcId="{BF76F9EB-2ED2-494E-9DFA-927381F3B0FB}" destId="{F540BAB6-05AC-432E-B33C-C626D2B85A6D}" srcOrd="1" destOrd="0" presId="urn:microsoft.com/office/officeart/2005/8/layout/hProcess7"/>
    <dgm:cxn modelId="{890F365D-7B9A-4040-8856-A70650757A01}" type="presOf" srcId="{C2694908-702D-4098-ACB3-B048B4DA1804}" destId="{7B6CB709-B55D-425A-B42E-681B234278F9}" srcOrd="0" destOrd="0" presId="urn:microsoft.com/office/officeart/2005/8/layout/hProcess7"/>
    <dgm:cxn modelId="{D63360F9-D40E-4485-B9D6-E644C76C2295}" srcId="{4F40B5F5-2FF1-4323-84BB-8658F0FDAB74}" destId="{538D2976-F7C2-466F-996D-F4D529047F23}" srcOrd="0" destOrd="0" parTransId="{64A828D2-3410-4BA0-86EC-18AA5F83F09E}" sibTransId="{ED6AA07D-4478-4000-A6FC-9B3D8FD6A33F}"/>
    <dgm:cxn modelId="{F2D1B7ED-A18B-4562-91F5-2B6CE88389B8}" type="presOf" srcId="{98BD36BE-A95B-4464-8857-3F891F2243D7}" destId="{9B426CDB-289A-43C0-B2F7-07E9F59BECD2}" srcOrd="1" destOrd="0" presId="urn:microsoft.com/office/officeart/2005/8/layout/hProcess7"/>
    <dgm:cxn modelId="{70CC44F4-A210-4BBA-9D3B-1548CADFF033}" type="presOf" srcId="{1462E156-BA08-4BF1-A905-E3D1FF54AAB4}" destId="{BA7875F1-5C07-40B2-B662-56C54FE6B51F}" srcOrd="0" destOrd="1" presId="urn:microsoft.com/office/officeart/2005/8/layout/hProcess7"/>
    <dgm:cxn modelId="{C3883B8E-BE6B-4528-9EDC-E13CA886A47D}" srcId="{98BD36BE-A95B-4464-8857-3F891F2243D7}" destId="{D6DC60CB-DD57-404F-B155-CD0411760330}" srcOrd="0" destOrd="0" parTransId="{219E9AFA-6978-477B-A3E3-59E3F4C1820C}" sibTransId="{51070507-7A8A-4E75-B008-7ABC96D0BD63}"/>
    <dgm:cxn modelId="{0122CA55-A8C2-48F2-80CC-24645AF106D3}" type="presOf" srcId="{BF76F9EB-2ED2-494E-9DFA-927381F3B0FB}" destId="{64BFFFB2-03A3-4C4D-95A2-301DC0C6EBEF}" srcOrd="0" destOrd="0" presId="urn:microsoft.com/office/officeart/2005/8/layout/hProcess7"/>
    <dgm:cxn modelId="{8B73C247-CF68-423E-A4D8-AD2D6151A5BD}" type="presOf" srcId="{4F40B5F5-2FF1-4323-84BB-8658F0FDAB74}" destId="{98C63897-DD72-4824-8AEC-AF419443C8D5}" srcOrd="1" destOrd="0" presId="urn:microsoft.com/office/officeart/2005/8/layout/hProcess7"/>
    <dgm:cxn modelId="{20CE9EF0-E934-4EB4-A2F7-4A85407DFB1F}" srcId="{C2694908-702D-4098-ACB3-B048B4DA1804}" destId="{4F40B5F5-2FF1-4323-84BB-8658F0FDAB74}" srcOrd="1" destOrd="0" parTransId="{415FB4F7-E988-4C7F-B66F-8F12C32C9296}" sibTransId="{433CC89B-181F-4999-9385-06852AD66957}"/>
    <dgm:cxn modelId="{0AE6888E-8D31-4B48-955C-88BA4433CD68}" type="presParOf" srcId="{7B6CB709-B55D-425A-B42E-681B234278F9}" destId="{F6047CC0-35AC-489A-A06D-E840FC9C3BB2}" srcOrd="0" destOrd="0" presId="urn:microsoft.com/office/officeart/2005/8/layout/hProcess7"/>
    <dgm:cxn modelId="{761F73E3-9763-4F81-B782-8AC312FE307B}" type="presParOf" srcId="{F6047CC0-35AC-489A-A06D-E840FC9C3BB2}" destId="{6D94075A-3FB0-4894-982D-476A2797E956}" srcOrd="0" destOrd="0" presId="urn:microsoft.com/office/officeart/2005/8/layout/hProcess7"/>
    <dgm:cxn modelId="{684E822C-FF9C-42F3-8EA4-B8BCE56D0397}" type="presParOf" srcId="{F6047CC0-35AC-489A-A06D-E840FC9C3BB2}" destId="{504419FF-CDA4-43EF-A8F6-9C6773D70937}" srcOrd="1" destOrd="0" presId="urn:microsoft.com/office/officeart/2005/8/layout/hProcess7"/>
    <dgm:cxn modelId="{A2D91290-A316-45C4-AD2C-368365089966}" type="presParOf" srcId="{F6047CC0-35AC-489A-A06D-E840FC9C3BB2}" destId="{D65C1864-B3CA-4301-ACD2-91B60EA0F33E}" srcOrd="2" destOrd="0" presId="urn:microsoft.com/office/officeart/2005/8/layout/hProcess7"/>
    <dgm:cxn modelId="{B5D447B3-4911-4D94-9212-8B47D11A734B}" type="presParOf" srcId="{7B6CB709-B55D-425A-B42E-681B234278F9}" destId="{D4F9015F-9BBC-4932-A095-EDD05F1470BC}" srcOrd="1" destOrd="0" presId="urn:microsoft.com/office/officeart/2005/8/layout/hProcess7"/>
    <dgm:cxn modelId="{5FBF0F85-5A3F-4AE8-942C-50A6F081B18C}" type="presParOf" srcId="{7B6CB709-B55D-425A-B42E-681B234278F9}" destId="{2A680BFF-B280-4921-A2B5-1B058FB58DEE}" srcOrd="2" destOrd="0" presId="urn:microsoft.com/office/officeart/2005/8/layout/hProcess7"/>
    <dgm:cxn modelId="{98AECD11-EE1B-4BE2-AE50-C025DB5273A9}" type="presParOf" srcId="{2A680BFF-B280-4921-A2B5-1B058FB58DEE}" destId="{AC00A2BD-FEC3-481C-A6F1-8C24A8211351}" srcOrd="0" destOrd="0" presId="urn:microsoft.com/office/officeart/2005/8/layout/hProcess7"/>
    <dgm:cxn modelId="{4206F63E-D78B-447F-AC54-D63770A783F7}" type="presParOf" srcId="{2A680BFF-B280-4921-A2B5-1B058FB58DEE}" destId="{29CFA324-4009-4015-9BA0-5563AD65482C}" srcOrd="1" destOrd="0" presId="urn:microsoft.com/office/officeart/2005/8/layout/hProcess7"/>
    <dgm:cxn modelId="{8FA415D9-360E-4139-BA96-6431AD4C8DEC}" type="presParOf" srcId="{2A680BFF-B280-4921-A2B5-1B058FB58DEE}" destId="{1EE2046E-D4DE-49F1-A2A1-B87E2C6408D7}" srcOrd="2" destOrd="0" presId="urn:microsoft.com/office/officeart/2005/8/layout/hProcess7"/>
    <dgm:cxn modelId="{A575491C-60FE-4288-BC2C-C0FEC34781F3}" type="presParOf" srcId="{7B6CB709-B55D-425A-B42E-681B234278F9}" destId="{7E6D792A-CABB-4541-B6E6-86D6651A7A17}" srcOrd="3" destOrd="0" presId="urn:microsoft.com/office/officeart/2005/8/layout/hProcess7"/>
    <dgm:cxn modelId="{F38AF604-C957-4712-A78C-B5CFB89A35B6}" type="presParOf" srcId="{7B6CB709-B55D-425A-B42E-681B234278F9}" destId="{C241354A-CF8D-4F6A-8043-E99F9D0AF0FF}" srcOrd="4" destOrd="0" presId="urn:microsoft.com/office/officeart/2005/8/layout/hProcess7"/>
    <dgm:cxn modelId="{9029AC31-BF6B-45D6-9FF2-1027826ABFEE}" type="presParOf" srcId="{C241354A-CF8D-4F6A-8043-E99F9D0AF0FF}" destId="{B425CF8F-9D8C-41DE-BE94-7081A7155DF6}" srcOrd="0" destOrd="0" presId="urn:microsoft.com/office/officeart/2005/8/layout/hProcess7"/>
    <dgm:cxn modelId="{F5268719-9D4F-4A2A-BD18-F330850526FD}" type="presParOf" srcId="{C241354A-CF8D-4F6A-8043-E99F9D0AF0FF}" destId="{98C63897-DD72-4824-8AEC-AF419443C8D5}" srcOrd="1" destOrd="0" presId="urn:microsoft.com/office/officeart/2005/8/layout/hProcess7"/>
    <dgm:cxn modelId="{EFD67AAC-2552-4190-A492-9CC5F2885578}" type="presParOf" srcId="{C241354A-CF8D-4F6A-8043-E99F9D0AF0FF}" destId="{352B19A6-039D-4EC8-A0EE-E2626B05D51D}" srcOrd="2" destOrd="0" presId="urn:microsoft.com/office/officeart/2005/8/layout/hProcess7"/>
    <dgm:cxn modelId="{87A6B583-EDC8-43A6-B873-77FCB1AB8D08}" type="presParOf" srcId="{7B6CB709-B55D-425A-B42E-681B234278F9}" destId="{C1323FA7-EFBE-4DC5-B9C7-82BEFD91B2FD}" srcOrd="5" destOrd="0" presId="urn:microsoft.com/office/officeart/2005/8/layout/hProcess7"/>
    <dgm:cxn modelId="{BC9FA669-7CCA-4B9A-90A7-BB5DD3645C5A}" type="presParOf" srcId="{7B6CB709-B55D-425A-B42E-681B234278F9}" destId="{A1D734D2-FB06-4430-865A-0E500A8F5D12}" srcOrd="6" destOrd="0" presId="urn:microsoft.com/office/officeart/2005/8/layout/hProcess7"/>
    <dgm:cxn modelId="{46C9E272-A436-4ECD-8F22-B99E2BB35235}" type="presParOf" srcId="{A1D734D2-FB06-4430-865A-0E500A8F5D12}" destId="{F222BCAC-439D-471B-AAFF-96CD1FA95C2B}" srcOrd="0" destOrd="0" presId="urn:microsoft.com/office/officeart/2005/8/layout/hProcess7"/>
    <dgm:cxn modelId="{90D90918-04AA-40E6-951F-70EBD30A80F6}" type="presParOf" srcId="{A1D734D2-FB06-4430-865A-0E500A8F5D12}" destId="{29EF491E-9D51-4391-9845-5B8854CF518A}" srcOrd="1" destOrd="0" presId="urn:microsoft.com/office/officeart/2005/8/layout/hProcess7"/>
    <dgm:cxn modelId="{5557046B-A1F7-4D24-ADB0-5AAA3A61235E}" type="presParOf" srcId="{A1D734D2-FB06-4430-865A-0E500A8F5D12}" destId="{12FEDEAD-97E0-4770-9BEF-66B5947753F3}" srcOrd="2" destOrd="0" presId="urn:microsoft.com/office/officeart/2005/8/layout/hProcess7"/>
    <dgm:cxn modelId="{8504E177-4C09-44C9-A33E-FC93A0BE4B53}" type="presParOf" srcId="{7B6CB709-B55D-425A-B42E-681B234278F9}" destId="{450B2D31-8806-49A4-B76C-13816949B2E9}" srcOrd="7" destOrd="0" presId="urn:microsoft.com/office/officeart/2005/8/layout/hProcess7"/>
    <dgm:cxn modelId="{42E2A251-1BE6-467D-8BF2-080D027F1A06}" type="presParOf" srcId="{7B6CB709-B55D-425A-B42E-681B234278F9}" destId="{8C74AE95-8075-49A6-8090-2BE0580F7E4C}" srcOrd="8" destOrd="0" presId="urn:microsoft.com/office/officeart/2005/8/layout/hProcess7"/>
    <dgm:cxn modelId="{99E640D6-99B0-4054-B6CF-33D0CFEB0F0D}" type="presParOf" srcId="{8C74AE95-8075-49A6-8090-2BE0580F7E4C}" destId="{9A5296CA-3C0B-45CF-B800-F092AD2C9AF6}" srcOrd="0" destOrd="0" presId="urn:microsoft.com/office/officeart/2005/8/layout/hProcess7"/>
    <dgm:cxn modelId="{2097C080-3597-4F76-A37A-6FC3EAA27776}" type="presParOf" srcId="{8C74AE95-8075-49A6-8090-2BE0580F7E4C}" destId="{9B426CDB-289A-43C0-B2F7-07E9F59BECD2}" srcOrd="1" destOrd="0" presId="urn:microsoft.com/office/officeart/2005/8/layout/hProcess7"/>
    <dgm:cxn modelId="{C52A1290-F87A-4692-925D-17130668E050}" type="presParOf" srcId="{8C74AE95-8075-49A6-8090-2BE0580F7E4C}" destId="{42D1FF25-544F-43C2-AB55-92D95D3B0B76}" srcOrd="2" destOrd="0" presId="urn:microsoft.com/office/officeart/2005/8/layout/hProcess7"/>
    <dgm:cxn modelId="{81D2D5E3-E1E5-4A9C-8E70-B50A751B321A}" type="presParOf" srcId="{7B6CB709-B55D-425A-B42E-681B234278F9}" destId="{FDC04184-5767-43E6-8161-0BF4C084A680}" srcOrd="9" destOrd="0" presId="urn:microsoft.com/office/officeart/2005/8/layout/hProcess7"/>
    <dgm:cxn modelId="{F8C83F1C-1B3B-4BF2-9D8F-BCB0E88400E2}" type="presParOf" srcId="{7B6CB709-B55D-425A-B42E-681B234278F9}" destId="{75EC6A22-EFB7-4D81-9416-408EED730F84}" srcOrd="10" destOrd="0" presId="urn:microsoft.com/office/officeart/2005/8/layout/hProcess7"/>
    <dgm:cxn modelId="{783A71ED-12DB-41B4-B8E1-FC87E0FD4357}" type="presParOf" srcId="{75EC6A22-EFB7-4D81-9416-408EED730F84}" destId="{47F53A28-A6E5-4710-BB5B-B5CE0FEEA8AB}" srcOrd="0" destOrd="0" presId="urn:microsoft.com/office/officeart/2005/8/layout/hProcess7"/>
    <dgm:cxn modelId="{81A0D029-B2E6-46F3-AD5B-C2EB6CEA96F4}" type="presParOf" srcId="{75EC6A22-EFB7-4D81-9416-408EED730F84}" destId="{0B12D246-7223-419E-B501-23EE7820DC3A}" srcOrd="1" destOrd="0" presId="urn:microsoft.com/office/officeart/2005/8/layout/hProcess7"/>
    <dgm:cxn modelId="{921248B5-BA55-4A50-8DDD-FB67296F5FC7}" type="presParOf" srcId="{75EC6A22-EFB7-4D81-9416-408EED730F84}" destId="{E96C0BDA-C9A6-4FF0-9508-7A3E9FFC6B9A}" srcOrd="2" destOrd="0" presId="urn:microsoft.com/office/officeart/2005/8/layout/hProcess7"/>
    <dgm:cxn modelId="{A0FD3765-94F1-483F-9A77-90006331E641}" type="presParOf" srcId="{7B6CB709-B55D-425A-B42E-681B234278F9}" destId="{E14C99D5-C754-4803-B591-6555F31F779F}" srcOrd="11" destOrd="0" presId="urn:microsoft.com/office/officeart/2005/8/layout/hProcess7"/>
    <dgm:cxn modelId="{9B20BCC8-91E6-4BD6-9E0E-EDBC57654CA7}" type="presParOf" srcId="{7B6CB709-B55D-425A-B42E-681B234278F9}" destId="{8EC1E212-418A-450B-AA4E-9FD0485FA5CA}" srcOrd="12" destOrd="0" presId="urn:microsoft.com/office/officeart/2005/8/layout/hProcess7"/>
    <dgm:cxn modelId="{60B5340D-90DA-4DAB-B2F7-165EFD18AA8C}" type="presParOf" srcId="{8EC1E212-418A-450B-AA4E-9FD0485FA5CA}" destId="{64BFFFB2-03A3-4C4D-95A2-301DC0C6EBEF}" srcOrd="0" destOrd="0" presId="urn:microsoft.com/office/officeart/2005/8/layout/hProcess7"/>
    <dgm:cxn modelId="{2C27D74E-9817-44ED-B9F7-6A79D56ADC38}" type="presParOf" srcId="{8EC1E212-418A-450B-AA4E-9FD0485FA5CA}" destId="{F540BAB6-05AC-432E-B33C-C626D2B85A6D}" srcOrd="1" destOrd="0" presId="urn:microsoft.com/office/officeart/2005/8/layout/hProcess7"/>
    <dgm:cxn modelId="{270F081E-B0FE-4317-93FE-23B62026E467}" type="presParOf" srcId="{8EC1E212-418A-450B-AA4E-9FD0485FA5CA}" destId="{BA7875F1-5C07-40B2-B662-56C54FE6B51F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2694908-702D-4098-ACB3-B048B4DA1804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0414153-7E45-4822-B6CD-EC1190EA7DE1}">
      <dgm:prSet phldrT="[Текст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ru-RU" sz="1500" dirty="0" smtClean="0">
              <a:solidFill>
                <a:schemeClr val="tx2"/>
              </a:solidFill>
            </a:rPr>
            <a:t>Нормативно-правовой блок </a:t>
          </a:r>
          <a:endParaRPr lang="ru-RU" sz="1500" dirty="0">
            <a:solidFill>
              <a:schemeClr val="tx2"/>
            </a:solidFill>
          </a:endParaRPr>
        </a:p>
      </dgm:t>
    </dgm:pt>
    <dgm:pt modelId="{476A2238-AF6A-47EF-8C6E-6091AB218AB6}" type="parTrans" cxnId="{C2A92B61-2391-4A06-86B5-8BDE45961A1D}">
      <dgm:prSet/>
      <dgm:spPr/>
      <dgm:t>
        <a:bodyPr/>
        <a:lstStyle/>
        <a:p>
          <a:endParaRPr lang="ru-RU"/>
        </a:p>
      </dgm:t>
    </dgm:pt>
    <dgm:pt modelId="{32B19112-B764-44E9-B28B-4F783399AC00}" type="sibTrans" cxnId="{C2A92B61-2391-4A06-86B5-8BDE45961A1D}">
      <dgm:prSet/>
      <dgm:spPr/>
      <dgm:t>
        <a:bodyPr/>
        <a:lstStyle/>
        <a:p>
          <a:endParaRPr lang="ru-RU"/>
        </a:p>
      </dgm:t>
    </dgm:pt>
    <dgm:pt modelId="{C614921D-3738-4044-ABF4-A3CAE8E7A10A}">
      <dgm:prSet phldrT="[Текст]" custT="1"/>
      <dgm:spPr/>
      <dgm:t>
        <a:bodyPr/>
        <a:lstStyle/>
        <a:p>
          <a:endParaRPr lang="ru-RU" sz="2400" dirty="0" smtClean="0">
            <a:solidFill>
              <a:schemeClr val="accent2">
                <a:lumMod val="50000"/>
              </a:schemeClr>
            </a:solidFill>
          </a:endParaRPr>
        </a:p>
        <a:p>
          <a:r>
            <a:rPr lang="ru-RU" sz="2400" dirty="0" smtClean="0">
              <a:solidFill>
                <a:schemeClr val="accent2">
                  <a:lumMod val="50000"/>
                </a:schemeClr>
              </a:solidFill>
            </a:rPr>
            <a:t>Нормативно-правовые аспекты управления образовательной организацией </a:t>
          </a:r>
        </a:p>
        <a:p>
          <a:endParaRPr lang="ru-RU" sz="2400" dirty="0" smtClean="0">
            <a:solidFill>
              <a:schemeClr val="accent2">
                <a:lumMod val="50000"/>
              </a:schemeClr>
            </a:solidFill>
          </a:endParaRPr>
        </a:p>
        <a:p>
          <a:r>
            <a:rPr lang="ru-RU" sz="2400" b="1" dirty="0" smtClean="0">
              <a:solidFill>
                <a:schemeClr val="accent2">
                  <a:lumMod val="50000"/>
                </a:schemeClr>
              </a:solidFill>
            </a:rPr>
            <a:t>10 вопросов</a:t>
          </a:r>
          <a:endParaRPr lang="ru-RU" sz="2400" dirty="0">
            <a:solidFill>
              <a:schemeClr val="accent2">
                <a:lumMod val="50000"/>
              </a:schemeClr>
            </a:solidFill>
          </a:endParaRPr>
        </a:p>
      </dgm:t>
    </dgm:pt>
    <dgm:pt modelId="{03C8D27D-FDB3-4EB9-8F64-06F09AB433C6}" type="parTrans" cxnId="{3C0B3769-2E8A-4867-BD78-5F1A03029DA0}">
      <dgm:prSet/>
      <dgm:spPr/>
      <dgm:t>
        <a:bodyPr/>
        <a:lstStyle/>
        <a:p>
          <a:endParaRPr lang="ru-RU"/>
        </a:p>
      </dgm:t>
    </dgm:pt>
    <dgm:pt modelId="{A35AE44E-2827-4978-8F7A-F4E235C30669}" type="sibTrans" cxnId="{3C0B3769-2E8A-4867-BD78-5F1A03029DA0}">
      <dgm:prSet/>
      <dgm:spPr/>
      <dgm:t>
        <a:bodyPr/>
        <a:lstStyle/>
        <a:p>
          <a:endParaRPr lang="ru-RU"/>
        </a:p>
      </dgm:t>
    </dgm:pt>
    <dgm:pt modelId="{4F40B5F5-2FF1-4323-84BB-8658F0FDAB74}">
      <dgm:prSet phldrT="[Текст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ru-RU" sz="1500" dirty="0" smtClean="0">
              <a:solidFill>
                <a:schemeClr val="tx2"/>
              </a:solidFill>
            </a:rPr>
            <a:t>Управление качеством образования </a:t>
          </a:r>
          <a:endParaRPr lang="ru-RU" sz="1500" dirty="0">
            <a:solidFill>
              <a:schemeClr val="tx2"/>
            </a:solidFill>
          </a:endParaRPr>
        </a:p>
      </dgm:t>
    </dgm:pt>
    <dgm:pt modelId="{415FB4F7-E988-4C7F-B66F-8F12C32C9296}" type="parTrans" cxnId="{20CE9EF0-E934-4EB4-A2F7-4A85407DFB1F}">
      <dgm:prSet/>
      <dgm:spPr/>
      <dgm:t>
        <a:bodyPr/>
        <a:lstStyle/>
        <a:p>
          <a:endParaRPr lang="ru-RU"/>
        </a:p>
      </dgm:t>
    </dgm:pt>
    <dgm:pt modelId="{433CC89B-181F-4999-9385-06852AD66957}" type="sibTrans" cxnId="{20CE9EF0-E934-4EB4-A2F7-4A85407DFB1F}">
      <dgm:prSet/>
      <dgm:spPr/>
      <dgm:t>
        <a:bodyPr/>
        <a:lstStyle/>
        <a:p>
          <a:endParaRPr lang="ru-RU"/>
        </a:p>
      </dgm:t>
    </dgm:pt>
    <dgm:pt modelId="{538D2976-F7C2-466F-996D-F4D529047F23}">
      <dgm:prSet phldrT="[Текст]" custT="1"/>
      <dgm:spPr/>
      <dgm:t>
        <a:bodyPr/>
        <a:lstStyle/>
        <a:p>
          <a:pPr algn="just"/>
          <a:endParaRPr lang="ru-RU" sz="900" dirty="0" smtClean="0">
            <a:solidFill>
              <a:schemeClr val="accent2">
                <a:lumMod val="50000"/>
              </a:schemeClr>
            </a:solidFill>
          </a:endParaRPr>
        </a:p>
        <a:p>
          <a:pPr algn="l"/>
          <a:r>
            <a:rPr lang="ru-RU" sz="900" dirty="0" smtClean="0">
              <a:solidFill>
                <a:schemeClr val="accent2">
                  <a:lumMod val="50000"/>
                </a:schemeClr>
              </a:solidFill>
            </a:rPr>
            <a:t>1</a:t>
          </a:r>
          <a:r>
            <a:rPr lang="ru-RU" sz="1800" b="1" dirty="0" smtClean="0">
              <a:solidFill>
                <a:schemeClr val="accent2">
                  <a:lumMod val="50000"/>
                </a:schemeClr>
              </a:solidFill>
            </a:rPr>
            <a:t>. </a:t>
          </a:r>
          <a:r>
            <a:rPr lang="ru-RU" sz="1800" b="1" u="sng" dirty="0" smtClean="0">
              <a:solidFill>
                <a:schemeClr val="accent2">
                  <a:lumMod val="50000"/>
                </a:schemeClr>
              </a:solidFill>
            </a:rPr>
            <a:t>Управление кадрами</a:t>
          </a:r>
          <a:r>
            <a:rPr lang="ru-RU" sz="1800" b="1" u="none" dirty="0" smtClean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ru-RU" sz="1800" b="1" dirty="0" smtClean="0">
              <a:solidFill>
                <a:schemeClr val="accent2">
                  <a:lumMod val="50000"/>
                </a:schemeClr>
              </a:solidFill>
            </a:rPr>
            <a:t>(3 вопроса)</a:t>
          </a:r>
        </a:p>
        <a:p>
          <a:pPr algn="l"/>
          <a:r>
            <a:rPr lang="ru-RU" sz="1800" b="1" dirty="0" smtClean="0">
              <a:solidFill>
                <a:schemeClr val="accent2">
                  <a:lumMod val="50000"/>
                </a:schemeClr>
              </a:solidFill>
            </a:rPr>
            <a:t>2. </a:t>
          </a:r>
          <a:r>
            <a:rPr lang="ru-RU" sz="1800" b="1" u="sng" dirty="0" smtClean="0">
              <a:solidFill>
                <a:schemeClr val="accent2">
                  <a:lumMod val="50000"/>
                </a:schemeClr>
              </a:solidFill>
            </a:rPr>
            <a:t>Управление ресурсами</a:t>
          </a:r>
          <a:r>
            <a:rPr lang="ru-RU" sz="1800" b="1" u="none" dirty="0" smtClean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ru-RU" sz="1800" b="1" dirty="0" smtClean="0">
              <a:solidFill>
                <a:schemeClr val="accent2">
                  <a:lumMod val="50000"/>
                </a:schemeClr>
              </a:solidFill>
            </a:rPr>
            <a:t>(3 вопроса)</a:t>
          </a:r>
        </a:p>
        <a:p>
          <a:pPr algn="l"/>
          <a:r>
            <a:rPr lang="ru-RU" sz="1800" b="1" dirty="0" smtClean="0">
              <a:solidFill>
                <a:schemeClr val="accent2">
                  <a:lumMod val="50000"/>
                </a:schemeClr>
              </a:solidFill>
            </a:rPr>
            <a:t>3. </a:t>
          </a:r>
          <a:r>
            <a:rPr lang="ru-RU" sz="1800" b="1" u="sng" dirty="0" smtClean="0">
              <a:solidFill>
                <a:schemeClr val="accent2">
                  <a:lumMod val="50000"/>
                </a:schemeClr>
              </a:solidFill>
            </a:rPr>
            <a:t>Управление процессами</a:t>
          </a:r>
          <a:r>
            <a:rPr lang="ru-RU" sz="1800" b="1" u="none" dirty="0" smtClean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ru-RU" sz="1800" b="1" dirty="0" smtClean="0">
              <a:solidFill>
                <a:schemeClr val="accent2">
                  <a:lumMod val="50000"/>
                </a:schemeClr>
              </a:solidFill>
            </a:rPr>
            <a:t>(3 вопроса)</a:t>
          </a:r>
        </a:p>
        <a:p>
          <a:pPr algn="l"/>
          <a:r>
            <a:rPr lang="ru-RU" sz="1800" b="1" dirty="0" smtClean="0">
              <a:solidFill>
                <a:schemeClr val="accent2">
                  <a:lumMod val="50000"/>
                </a:schemeClr>
              </a:solidFill>
            </a:rPr>
            <a:t>4. </a:t>
          </a:r>
          <a:r>
            <a:rPr lang="ru-RU" sz="1800" b="1" u="sng" dirty="0" smtClean="0">
              <a:solidFill>
                <a:schemeClr val="accent2">
                  <a:lumMod val="50000"/>
                </a:schemeClr>
              </a:solidFill>
            </a:rPr>
            <a:t>Управление результатами</a:t>
          </a:r>
          <a:r>
            <a:rPr lang="ru-RU" sz="1800" b="1" u="none" dirty="0" smtClean="0">
              <a:solidFill>
                <a:schemeClr val="accent2">
                  <a:lumMod val="50000"/>
                </a:schemeClr>
              </a:solidFill>
            </a:rPr>
            <a:t> </a:t>
          </a:r>
        </a:p>
        <a:p>
          <a:pPr algn="l"/>
          <a:r>
            <a:rPr lang="ru-RU" sz="1800" b="1" dirty="0" smtClean="0">
              <a:solidFill>
                <a:schemeClr val="accent2">
                  <a:lumMod val="50000"/>
                </a:schemeClr>
              </a:solidFill>
            </a:rPr>
            <a:t>    (3 вопроса)</a:t>
          </a:r>
        </a:p>
        <a:p>
          <a:pPr algn="l"/>
          <a:r>
            <a:rPr lang="ru-RU" sz="1800" b="1" dirty="0" smtClean="0">
              <a:solidFill>
                <a:schemeClr val="accent2">
                  <a:lumMod val="50000"/>
                </a:schemeClr>
              </a:solidFill>
            </a:rPr>
            <a:t>5. </a:t>
          </a:r>
          <a:r>
            <a:rPr lang="ru-RU" sz="1800" b="1" u="sng" dirty="0" smtClean="0">
              <a:solidFill>
                <a:schemeClr val="accent2">
                  <a:lumMod val="50000"/>
                </a:schemeClr>
              </a:solidFill>
            </a:rPr>
            <a:t>Управление информацией</a:t>
          </a:r>
          <a:r>
            <a:rPr lang="ru-RU" sz="1800" b="1" u="none" dirty="0" smtClean="0">
              <a:solidFill>
                <a:schemeClr val="accent2">
                  <a:lumMod val="50000"/>
                </a:schemeClr>
              </a:solidFill>
            </a:rPr>
            <a:t> </a:t>
          </a:r>
        </a:p>
        <a:p>
          <a:pPr algn="l"/>
          <a:r>
            <a:rPr lang="ru-RU" sz="1800" b="1" dirty="0" smtClean="0">
              <a:solidFill>
                <a:schemeClr val="accent2">
                  <a:lumMod val="50000"/>
                </a:schemeClr>
              </a:solidFill>
            </a:rPr>
            <a:t>    (3 вопроса)</a:t>
          </a:r>
        </a:p>
        <a:p>
          <a:pPr algn="l"/>
          <a:endParaRPr lang="ru-RU" sz="1800" b="1" i="0" dirty="0" smtClean="0">
            <a:solidFill>
              <a:schemeClr val="accent2">
                <a:lumMod val="50000"/>
              </a:schemeClr>
            </a:solidFill>
          </a:endParaRPr>
        </a:p>
        <a:p>
          <a:pPr algn="l"/>
          <a:r>
            <a:rPr lang="ru-RU" sz="1800" b="1" i="0" dirty="0" smtClean="0">
              <a:solidFill>
                <a:schemeClr val="accent2">
                  <a:lumMod val="50000"/>
                </a:schemeClr>
              </a:solidFill>
            </a:rPr>
            <a:t>15 вопросов</a:t>
          </a:r>
          <a:endParaRPr lang="ru-RU" sz="1800" b="1" i="0" dirty="0">
            <a:solidFill>
              <a:schemeClr val="accent2">
                <a:lumMod val="50000"/>
              </a:schemeClr>
            </a:solidFill>
          </a:endParaRPr>
        </a:p>
      </dgm:t>
    </dgm:pt>
    <dgm:pt modelId="{64A828D2-3410-4BA0-86EC-18AA5F83F09E}" type="parTrans" cxnId="{D63360F9-D40E-4485-B9D6-E644C76C2295}">
      <dgm:prSet/>
      <dgm:spPr/>
      <dgm:t>
        <a:bodyPr/>
        <a:lstStyle/>
        <a:p>
          <a:endParaRPr lang="ru-RU"/>
        </a:p>
      </dgm:t>
    </dgm:pt>
    <dgm:pt modelId="{ED6AA07D-4478-4000-A6FC-9B3D8FD6A33F}" type="sibTrans" cxnId="{D63360F9-D40E-4485-B9D6-E644C76C2295}">
      <dgm:prSet/>
      <dgm:spPr/>
      <dgm:t>
        <a:bodyPr/>
        <a:lstStyle/>
        <a:p>
          <a:endParaRPr lang="ru-RU"/>
        </a:p>
      </dgm:t>
    </dgm:pt>
    <dgm:pt modelId="{7B6CB709-B55D-425A-B42E-681B234278F9}" type="pres">
      <dgm:prSet presAssocID="{C2694908-702D-4098-ACB3-B048B4DA180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6047CC0-35AC-489A-A06D-E840FC9C3BB2}" type="pres">
      <dgm:prSet presAssocID="{40414153-7E45-4822-B6CD-EC1190EA7DE1}" presName="compositeNode" presStyleCnt="0">
        <dgm:presLayoutVars>
          <dgm:bulletEnabled val="1"/>
        </dgm:presLayoutVars>
      </dgm:prSet>
      <dgm:spPr/>
    </dgm:pt>
    <dgm:pt modelId="{6D94075A-3FB0-4894-982D-476A2797E956}" type="pres">
      <dgm:prSet presAssocID="{40414153-7E45-4822-B6CD-EC1190EA7DE1}" presName="bgRect" presStyleLbl="node1" presStyleIdx="0" presStyleCnt="2" custScaleX="171957" custScaleY="244410"/>
      <dgm:spPr/>
      <dgm:t>
        <a:bodyPr/>
        <a:lstStyle/>
        <a:p>
          <a:endParaRPr lang="ru-RU"/>
        </a:p>
      </dgm:t>
    </dgm:pt>
    <dgm:pt modelId="{504419FF-CDA4-43EF-A8F6-9C6773D70937}" type="pres">
      <dgm:prSet presAssocID="{40414153-7E45-4822-B6CD-EC1190EA7DE1}" presName="parentNode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5C1864-B3CA-4301-ACD2-91B60EA0F33E}" type="pres">
      <dgm:prSet presAssocID="{40414153-7E45-4822-B6CD-EC1190EA7DE1}" presName="child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F9015F-9BBC-4932-A095-EDD05F1470BC}" type="pres">
      <dgm:prSet presAssocID="{32B19112-B764-44E9-B28B-4F783399AC00}" presName="hSp" presStyleCnt="0"/>
      <dgm:spPr/>
    </dgm:pt>
    <dgm:pt modelId="{2A680BFF-B280-4921-A2B5-1B058FB58DEE}" type="pres">
      <dgm:prSet presAssocID="{32B19112-B764-44E9-B28B-4F783399AC00}" presName="vProcSp" presStyleCnt="0"/>
      <dgm:spPr/>
    </dgm:pt>
    <dgm:pt modelId="{AC00A2BD-FEC3-481C-A6F1-8C24A8211351}" type="pres">
      <dgm:prSet presAssocID="{32B19112-B764-44E9-B28B-4F783399AC00}" presName="vSp1" presStyleCnt="0"/>
      <dgm:spPr/>
    </dgm:pt>
    <dgm:pt modelId="{29CFA324-4009-4015-9BA0-5563AD65482C}" type="pres">
      <dgm:prSet presAssocID="{32B19112-B764-44E9-B28B-4F783399AC00}" presName="simulatedConn" presStyleLbl="solidFgAcc1" presStyleIdx="0" presStyleCnt="1" custScaleY="204039" custLinFactY="723150" custLinFactNeighborX="-3201" custLinFactNeighborY="800000"/>
      <dgm:spPr/>
    </dgm:pt>
    <dgm:pt modelId="{1EE2046E-D4DE-49F1-A2A1-B87E2C6408D7}" type="pres">
      <dgm:prSet presAssocID="{32B19112-B764-44E9-B28B-4F783399AC00}" presName="vSp2" presStyleCnt="0"/>
      <dgm:spPr/>
    </dgm:pt>
    <dgm:pt modelId="{7E6D792A-CABB-4541-B6E6-86D6651A7A17}" type="pres">
      <dgm:prSet presAssocID="{32B19112-B764-44E9-B28B-4F783399AC00}" presName="sibTrans" presStyleCnt="0"/>
      <dgm:spPr/>
    </dgm:pt>
    <dgm:pt modelId="{C241354A-CF8D-4F6A-8043-E99F9D0AF0FF}" type="pres">
      <dgm:prSet presAssocID="{4F40B5F5-2FF1-4323-84BB-8658F0FDAB74}" presName="compositeNode" presStyleCnt="0">
        <dgm:presLayoutVars>
          <dgm:bulletEnabled val="1"/>
        </dgm:presLayoutVars>
      </dgm:prSet>
      <dgm:spPr/>
    </dgm:pt>
    <dgm:pt modelId="{B425CF8F-9D8C-41DE-BE94-7081A7155DF6}" type="pres">
      <dgm:prSet presAssocID="{4F40B5F5-2FF1-4323-84BB-8658F0FDAB74}" presName="bgRect" presStyleLbl="node1" presStyleIdx="1" presStyleCnt="2" custScaleX="195599" custScaleY="244410"/>
      <dgm:spPr/>
      <dgm:t>
        <a:bodyPr/>
        <a:lstStyle/>
        <a:p>
          <a:endParaRPr lang="ru-RU"/>
        </a:p>
      </dgm:t>
    </dgm:pt>
    <dgm:pt modelId="{98C63897-DD72-4824-8AEC-AF419443C8D5}" type="pres">
      <dgm:prSet presAssocID="{4F40B5F5-2FF1-4323-84BB-8658F0FDAB74}" presName="parentNode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2B19A6-039D-4EC8-A0EE-E2626B05D51D}" type="pres">
      <dgm:prSet presAssocID="{4F40B5F5-2FF1-4323-84BB-8658F0FDAB74}" presName="child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E3BA47F-7DC3-44FE-9F33-F91193DD41E8}" type="presOf" srcId="{538D2976-F7C2-466F-996D-F4D529047F23}" destId="{352B19A6-039D-4EC8-A0EE-E2626B05D51D}" srcOrd="0" destOrd="0" presId="urn:microsoft.com/office/officeart/2005/8/layout/hProcess7"/>
    <dgm:cxn modelId="{D63360F9-D40E-4485-B9D6-E644C76C2295}" srcId="{4F40B5F5-2FF1-4323-84BB-8658F0FDAB74}" destId="{538D2976-F7C2-466F-996D-F4D529047F23}" srcOrd="0" destOrd="0" parTransId="{64A828D2-3410-4BA0-86EC-18AA5F83F09E}" sibTransId="{ED6AA07D-4478-4000-A6FC-9B3D8FD6A33F}"/>
    <dgm:cxn modelId="{05C42DB0-8CFE-442F-AF05-C43F4468E335}" type="presOf" srcId="{4F40B5F5-2FF1-4323-84BB-8658F0FDAB74}" destId="{B425CF8F-9D8C-41DE-BE94-7081A7155DF6}" srcOrd="0" destOrd="0" presId="urn:microsoft.com/office/officeart/2005/8/layout/hProcess7"/>
    <dgm:cxn modelId="{EED78754-8FB9-4258-929A-24B56AF30DB8}" type="presOf" srcId="{C614921D-3738-4044-ABF4-A3CAE8E7A10A}" destId="{D65C1864-B3CA-4301-ACD2-91B60EA0F33E}" srcOrd="0" destOrd="0" presId="urn:microsoft.com/office/officeart/2005/8/layout/hProcess7"/>
    <dgm:cxn modelId="{20CE9EF0-E934-4EB4-A2F7-4A85407DFB1F}" srcId="{C2694908-702D-4098-ACB3-B048B4DA1804}" destId="{4F40B5F5-2FF1-4323-84BB-8658F0FDAB74}" srcOrd="1" destOrd="0" parTransId="{415FB4F7-E988-4C7F-B66F-8F12C32C9296}" sibTransId="{433CC89B-181F-4999-9385-06852AD66957}"/>
    <dgm:cxn modelId="{8B73C247-CF68-423E-A4D8-AD2D6151A5BD}" type="presOf" srcId="{4F40B5F5-2FF1-4323-84BB-8658F0FDAB74}" destId="{98C63897-DD72-4824-8AEC-AF419443C8D5}" srcOrd="1" destOrd="0" presId="urn:microsoft.com/office/officeart/2005/8/layout/hProcess7"/>
    <dgm:cxn modelId="{890F365D-7B9A-4040-8856-A70650757A01}" type="presOf" srcId="{C2694908-702D-4098-ACB3-B048B4DA1804}" destId="{7B6CB709-B55D-425A-B42E-681B234278F9}" srcOrd="0" destOrd="0" presId="urn:microsoft.com/office/officeart/2005/8/layout/hProcess7"/>
    <dgm:cxn modelId="{3C0B3769-2E8A-4867-BD78-5F1A03029DA0}" srcId="{40414153-7E45-4822-B6CD-EC1190EA7DE1}" destId="{C614921D-3738-4044-ABF4-A3CAE8E7A10A}" srcOrd="0" destOrd="0" parTransId="{03C8D27D-FDB3-4EB9-8F64-06F09AB433C6}" sibTransId="{A35AE44E-2827-4978-8F7A-F4E235C30669}"/>
    <dgm:cxn modelId="{196C93B4-6623-48AE-ABD1-11DF3682E9CD}" type="presOf" srcId="{40414153-7E45-4822-B6CD-EC1190EA7DE1}" destId="{6D94075A-3FB0-4894-982D-476A2797E956}" srcOrd="0" destOrd="0" presId="urn:microsoft.com/office/officeart/2005/8/layout/hProcess7"/>
    <dgm:cxn modelId="{C2A92B61-2391-4A06-86B5-8BDE45961A1D}" srcId="{C2694908-702D-4098-ACB3-B048B4DA1804}" destId="{40414153-7E45-4822-B6CD-EC1190EA7DE1}" srcOrd="0" destOrd="0" parTransId="{476A2238-AF6A-47EF-8C6E-6091AB218AB6}" sibTransId="{32B19112-B764-44E9-B28B-4F783399AC00}"/>
    <dgm:cxn modelId="{A3DD3F1B-FA7B-4FE5-A6A0-DD86EC1FA55A}" type="presOf" srcId="{40414153-7E45-4822-B6CD-EC1190EA7DE1}" destId="{504419FF-CDA4-43EF-A8F6-9C6773D70937}" srcOrd="1" destOrd="0" presId="urn:microsoft.com/office/officeart/2005/8/layout/hProcess7"/>
    <dgm:cxn modelId="{0AE6888E-8D31-4B48-955C-88BA4433CD68}" type="presParOf" srcId="{7B6CB709-B55D-425A-B42E-681B234278F9}" destId="{F6047CC0-35AC-489A-A06D-E840FC9C3BB2}" srcOrd="0" destOrd="0" presId="urn:microsoft.com/office/officeart/2005/8/layout/hProcess7"/>
    <dgm:cxn modelId="{761F73E3-9763-4F81-B782-8AC312FE307B}" type="presParOf" srcId="{F6047CC0-35AC-489A-A06D-E840FC9C3BB2}" destId="{6D94075A-3FB0-4894-982D-476A2797E956}" srcOrd="0" destOrd="0" presId="urn:microsoft.com/office/officeart/2005/8/layout/hProcess7"/>
    <dgm:cxn modelId="{684E822C-FF9C-42F3-8EA4-B8BCE56D0397}" type="presParOf" srcId="{F6047CC0-35AC-489A-A06D-E840FC9C3BB2}" destId="{504419FF-CDA4-43EF-A8F6-9C6773D70937}" srcOrd="1" destOrd="0" presId="urn:microsoft.com/office/officeart/2005/8/layout/hProcess7"/>
    <dgm:cxn modelId="{A2D91290-A316-45C4-AD2C-368365089966}" type="presParOf" srcId="{F6047CC0-35AC-489A-A06D-E840FC9C3BB2}" destId="{D65C1864-B3CA-4301-ACD2-91B60EA0F33E}" srcOrd="2" destOrd="0" presId="urn:microsoft.com/office/officeart/2005/8/layout/hProcess7"/>
    <dgm:cxn modelId="{B5D447B3-4911-4D94-9212-8B47D11A734B}" type="presParOf" srcId="{7B6CB709-B55D-425A-B42E-681B234278F9}" destId="{D4F9015F-9BBC-4932-A095-EDD05F1470BC}" srcOrd="1" destOrd="0" presId="urn:microsoft.com/office/officeart/2005/8/layout/hProcess7"/>
    <dgm:cxn modelId="{5FBF0F85-5A3F-4AE8-942C-50A6F081B18C}" type="presParOf" srcId="{7B6CB709-B55D-425A-B42E-681B234278F9}" destId="{2A680BFF-B280-4921-A2B5-1B058FB58DEE}" srcOrd="2" destOrd="0" presId="urn:microsoft.com/office/officeart/2005/8/layout/hProcess7"/>
    <dgm:cxn modelId="{98AECD11-EE1B-4BE2-AE50-C025DB5273A9}" type="presParOf" srcId="{2A680BFF-B280-4921-A2B5-1B058FB58DEE}" destId="{AC00A2BD-FEC3-481C-A6F1-8C24A8211351}" srcOrd="0" destOrd="0" presId="urn:microsoft.com/office/officeart/2005/8/layout/hProcess7"/>
    <dgm:cxn modelId="{4206F63E-D78B-447F-AC54-D63770A783F7}" type="presParOf" srcId="{2A680BFF-B280-4921-A2B5-1B058FB58DEE}" destId="{29CFA324-4009-4015-9BA0-5563AD65482C}" srcOrd="1" destOrd="0" presId="urn:microsoft.com/office/officeart/2005/8/layout/hProcess7"/>
    <dgm:cxn modelId="{8FA415D9-360E-4139-BA96-6431AD4C8DEC}" type="presParOf" srcId="{2A680BFF-B280-4921-A2B5-1B058FB58DEE}" destId="{1EE2046E-D4DE-49F1-A2A1-B87E2C6408D7}" srcOrd="2" destOrd="0" presId="urn:microsoft.com/office/officeart/2005/8/layout/hProcess7"/>
    <dgm:cxn modelId="{A575491C-60FE-4288-BC2C-C0FEC34781F3}" type="presParOf" srcId="{7B6CB709-B55D-425A-B42E-681B234278F9}" destId="{7E6D792A-CABB-4541-B6E6-86D6651A7A17}" srcOrd="3" destOrd="0" presId="urn:microsoft.com/office/officeart/2005/8/layout/hProcess7"/>
    <dgm:cxn modelId="{F38AF604-C957-4712-A78C-B5CFB89A35B6}" type="presParOf" srcId="{7B6CB709-B55D-425A-B42E-681B234278F9}" destId="{C241354A-CF8D-4F6A-8043-E99F9D0AF0FF}" srcOrd="4" destOrd="0" presId="urn:microsoft.com/office/officeart/2005/8/layout/hProcess7"/>
    <dgm:cxn modelId="{9029AC31-BF6B-45D6-9FF2-1027826ABFEE}" type="presParOf" srcId="{C241354A-CF8D-4F6A-8043-E99F9D0AF0FF}" destId="{B425CF8F-9D8C-41DE-BE94-7081A7155DF6}" srcOrd="0" destOrd="0" presId="urn:microsoft.com/office/officeart/2005/8/layout/hProcess7"/>
    <dgm:cxn modelId="{F5268719-9D4F-4A2A-BD18-F330850526FD}" type="presParOf" srcId="{C241354A-CF8D-4F6A-8043-E99F9D0AF0FF}" destId="{98C63897-DD72-4824-8AEC-AF419443C8D5}" srcOrd="1" destOrd="0" presId="urn:microsoft.com/office/officeart/2005/8/layout/hProcess7"/>
    <dgm:cxn modelId="{EFD67AAC-2552-4190-A492-9CC5F2885578}" type="presParOf" srcId="{C241354A-CF8D-4F6A-8043-E99F9D0AF0FF}" destId="{352B19A6-039D-4EC8-A0EE-E2626B05D51D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2694908-702D-4098-ACB3-B048B4DA1804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0414153-7E45-4822-B6CD-EC1190EA7DE1}">
      <dgm:prSet phldrT="[Текст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ru-RU" sz="1800" dirty="0" smtClean="0">
              <a:solidFill>
                <a:schemeClr val="tx2"/>
              </a:solidFill>
            </a:rPr>
            <a:t>Нормативно-правовой блок </a:t>
          </a:r>
          <a:endParaRPr lang="ru-RU" sz="1800" dirty="0">
            <a:solidFill>
              <a:schemeClr val="tx2"/>
            </a:solidFill>
          </a:endParaRPr>
        </a:p>
      </dgm:t>
    </dgm:pt>
    <dgm:pt modelId="{476A2238-AF6A-47EF-8C6E-6091AB218AB6}" type="parTrans" cxnId="{C2A92B61-2391-4A06-86B5-8BDE45961A1D}">
      <dgm:prSet/>
      <dgm:spPr/>
      <dgm:t>
        <a:bodyPr/>
        <a:lstStyle/>
        <a:p>
          <a:endParaRPr lang="ru-RU"/>
        </a:p>
      </dgm:t>
    </dgm:pt>
    <dgm:pt modelId="{32B19112-B764-44E9-B28B-4F783399AC00}" type="sibTrans" cxnId="{C2A92B61-2391-4A06-86B5-8BDE45961A1D}">
      <dgm:prSet/>
      <dgm:spPr/>
      <dgm:t>
        <a:bodyPr/>
        <a:lstStyle/>
        <a:p>
          <a:endParaRPr lang="ru-RU"/>
        </a:p>
      </dgm:t>
    </dgm:pt>
    <dgm:pt modelId="{C614921D-3738-4044-ABF4-A3CAE8E7A10A}">
      <dgm:prSet phldrT="[Текст]" custT="1"/>
      <dgm:spPr/>
      <dgm:t>
        <a:bodyPr/>
        <a:lstStyle/>
        <a:p>
          <a:endParaRPr lang="ru-RU" sz="1000" dirty="0" smtClean="0">
            <a:solidFill>
              <a:schemeClr val="accent2">
                <a:lumMod val="50000"/>
              </a:schemeClr>
            </a:solidFill>
          </a:endParaRPr>
        </a:p>
        <a:p>
          <a:r>
            <a:rPr lang="ru-RU" sz="1800" dirty="0" smtClean="0">
              <a:solidFill>
                <a:schemeClr val="accent2">
                  <a:lumMod val="50000"/>
                </a:schemeClr>
              </a:solidFill>
            </a:rPr>
            <a:t>Современные нормативно-правовые основы образования</a:t>
          </a:r>
          <a:endParaRPr lang="en-US" sz="1800" dirty="0" smtClean="0">
            <a:solidFill>
              <a:schemeClr val="accent2">
                <a:lumMod val="50000"/>
              </a:schemeClr>
            </a:solidFill>
          </a:endParaRPr>
        </a:p>
        <a:p>
          <a:r>
            <a:rPr lang="ru-RU" sz="1800" b="1" dirty="0" smtClean="0">
              <a:solidFill>
                <a:schemeClr val="accent2">
                  <a:lumMod val="50000"/>
                </a:schemeClr>
              </a:solidFill>
            </a:rPr>
            <a:t>5 вопросов</a:t>
          </a:r>
          <a:endParaRPr lang="ru-RU" sz="1800" dirty="0">
            <a:solidFill>
              <a:schemeClr val="accent2">
                <a:lumMod val="50000"/>
              </a:schemeClr>
            </a:solidFill>
          </a:endParaRPr>
        </a:p>
      </dgm:t>
    </dgm:pt>
    <dgm:pt modelId="{03C8D27D-FDB3-4EB9-8F64-06F09AB433C6}" type="parTrans" cxnId="{3C0B3769-2E8A-4867-BD78-5F1A03029DA0}">
      <dgm:prSet/>
      <dgm:spPr/>
      <dgm:t>
        <a:bodyPr/>
        <a:lstStyle/>
        <a:p>
          <a:endParaRPr lang="ru-RU"/>
        </a:p>
      </dgm:t>
    </dgm:pt>
    <dgm:pt modelId="{A35AE44E-2827-4978-8F7A-F4E235C30669}" type="sibTrans" cxnId="{3C0B3769-2E8A-4867-BD78-5F1A03029DA0}">
      <dgm:prSet/>
      <dgm:spPr/>
      <dgm:t>
        <a:bodyPr/>
        <a:lstStyle/>
        <a:p>
          <a:endParaRPr lang="ru-RU"/>
        </a:p>
      </dgm:t>
    </dgm:pt>
    <dgm:pt modelId="{98BD36BE-A95B-4464-8857-3F891F2243D7}">
      <dgm:prSet phldrT="[Текст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ru-RU" sz="1800" dirty="0" smtClean="0">
              <a:solidFill>
                <a:schemeClr val="tx2"/>
              </a:solidFill>
            </a:rPr>
            <a:t>Методический блок</a:t>
          </a:r>
          <a:endParaRPr lang="ru-RU" sz="1800" dirty="0">
            <a:solidFill>
              <a:schemeClr val="tx2"/>
            </a:solidFill>
          </a:endParaRPr>
        </a:p>
      </dgm:t>
    </dgm:pt>
    <dgm:pt modelId="{24BFC98C-8555-44D7-9FC1-CA8BFA3A6260}" type="parTrans" cxnId="{6EAAF64D-0305-4334-A388-98BEA95CEBEF}">
      <dgm:prSet/>
      <dgm:spPr/>
      <dgm:t>
        <a:bodyPr/>
        <a:lstStyle/>
        <a:p>
          <a:endParaRPr lang="ru-RU"/>
        </a:p>
      </dgm:t>
    </dgm:pt>
    <dgm:pt modelId="{4859994A-DF36-440B-B4F3-3C367B47B0C9}" type="sibTrans" cxnId="{6EAAF64D-0305-4334-A388-98BEA95CEBEF}">
      <dgm:prSet/>
      <dgm:spPr/>
      <dgm:t>
        <a:bodyPr/>
        <a:lstStyle/>
        <a:p>
          <a:endParaRPr lang="ru-RU"/>
        </a:p>
      </dgm:t>
    </dgm:pt>
    <dgm:pt modelId="{D6DC60CB-DD57-404F-B155-CD0411760330}">
      <dgm:prSet phldrT="[Текст]" custT="1"/>
      <dgm:spPr/>
      <dgm:t>
        <a:bodyPr/>
        <a:lstStyle/>
        <a:p>
          <a:pPr algn="l"/>
          <a:endParaRPr lang="ru-RU" sz="1000" dirty="0" smtClean="0">
            <a:solidFill>
              <a:schemeClr val="accent2">
                <a:lumMod val="50000"/>
              </a:schemeClr>
            </a:solidFill>
          </a:endParaRPr>
        </a:p>
        <a:p>
          <a:pPr algn="l"/>
          <a:r>
            <a:rPr lang="ru-RU" sz="1800" dirty="0" smtClean="0">
              <a:solidFill>
                <a:schemeClr val="accent2">
                  <a:lumMod val="50000"/>
                </a:schemeClr>
              </a:solidFill>
            </a:rPr>
            <a:t>1. Планирование мер по социально-педагогической поддержке обучающихся в процессе социализации (4 вопроса)</a:t>
          </a:r>
        </a:p>
        <a:p>
          <a:pPr algn="l"/>
          <a:r>
            <a:rPr lang="ru-RU" sz="1800" dirty="0" smtClean="0">
              <a:solidFill>
                <a:schemeClr val="accent2">
                  <a:lumMod val="50000"/>
                </a:schemeClr>
              </a:solidFill>
            </a:rPr>
            <a:t>2. Организация социально-педагогической поддержки обучающихся в процессе социализации (4 вопроса)</a:t>
          </a:r>
        </a:p>
        <a:p>
          <a:pPr algn="l"/>
          <a:r>
            <a:rPr lang="ru-RU" sz="1800" dirty="0" smtClean="0">
              <a:solidFill>
                <a:schemeClr val="accent2">
                  <a:lumMod val="50000"/>
                </a:schemeClr>
              </a:solidFill>
            </a:rPr>
            <a:t>3. Организационно-методическое обеспечение социально-педагогической поддержки обучающихся (4 вопроса)</a:t>
          </a:r>
        </a:p>
        <a:p>
          <a:pPr algn="l"/>
          <a:endParaRPr lang="en-US" sz="1800" b="1" dirty="0" smtClean="0">
            <a:solidFill>
              <a:schemeClr val="accent2">
                <a:lumMod val="50000"/>
              </a:schemeClr>
            </a:solidFill>
          </a:endParaRPr>
        </a:p>
        <a:p>
          <a:pPr algn="l"/>
          <a:r>
            <a:rPr lang="ru-RU" sz="1800" b="1" dirty="0" smtClean="0">
              <a:solidFill>
                <a:schemeClr val="accent2">
                  <a:lumMod val="50000"/>
                </a:schemeClr>
              </a:solidFill>
            </a:rPr>
            <a:t>12 вопросов</a:t>
          </a:r>
          <a:endParaRPr lang="ru-RU" sz="1800" dirty="0">
            <a:solidFill>
              <a:schemeClr val="accent2">
                <a:lumMod val="50000"/>
              </a:schemeClr>
            </a:solidFill>
          </a:endParaRPr>
        </a:p>
      </dgm:t>
    </dgm:pt>
    <dgm:pt modelId="{219E9AFA-6978-477B-A3E3-59E3F4C1820C}" type="parTrans" cxnId="{C3883B8E-BE6B-4528-9EDC-E13CA886A47D}">
      <dgm:prSet/>
      <dgm:spPr/>
      <dgm:t>
        <a:bodyPr/>
        <a:lstStyle/>
        <a:p>
          <a:endParaRPr lang="ru-RU"/>
        </a:p>
      </dgm:t>
    </dgm:pt>
    <dgm:pt modelId="{51070507-7A8A-4E75-B008-7ABC96D0BD63}" type="sibTrans" cxnId="{C3883B8E-BE6B-4528-9EDC-E13CA886A47D}">
      <dgm:prSet/>
      <dgm:spPr/>
      <dgm:t>
        <a:bodyPr/>
        <a:lstStyle/>
        <a:p>
          <a:endParaRPr lang="ru-RU"/>
        </a:p>
      </dgm:t>
    </dgm:pt>
    <dgm:pt modelId="{BF76F9EB-2ED2-494E-9DFA-927381F3B0FB}">
      <dgm:prSet phldrT="[Текст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algn="r">
            <a:spcAft>
              <a:spcPts val="0"/>
            </a:spcAft>
          </a:pPr>
          <a:r>
            <a:rPr lang="ru-RU" sz="1400" b="0" dirty="0" smtClean="0">
              <a:solidFill>
                <a:schemeClr val="tx2"/>
              </a:solidFill>
            </a:rPr>
            <a:t>Психолого-педагогический блок, коммуникации</a:t>
          </a:r>
          <a:endParaRPr lang="ru-RU" sz="1400" b="0" dirty="0">
            <a:solidFill>
              <a:schemeClr val="tx2"/>
            </a:solidFill>
          </a:endParaRPr>
        </a:p>
      </dgm:t>
    </dgm:pt>
    <dgm:pt modelId="{2C598515-2065-4A01-88A9-6E06E8704FDB}" type="sibTrans" cxnId="{7EB7AA73-1BFE-4FA7-86B0-9DEA7A65AE14}">
      <dgm:prSet/>
      <dgm:spPr/>
      <dgm:t>
        <a:bodyPr/>
        <a:lstStyle/>
        <a:p>
          <a:endParaRPr lang="ru-RU"/>
        </a:p>
      </dgm:t>
    </dgm:pt>
    <dgm:pt modelId="{BE44C2E7-4733-4363-9B65-11A00A867370}" type="parTrans" cxnId="{7EB7AA73-1BFE-4FA7-86B0-9DEA7A65AE14}">
      <dgm:prSet/>
      <dgm:spPr/>
      <dgm:t>
        <a:bodyPr/>
        <a:lstStyle/>
        <a:p>
          <a:endParaRPr lang="ru-RU"/>
        </a:p>
      </dgm:t>
    </dgm:pt>
    <dgm:pt modelId="{0BF53C26-F5FE-4780-BC4D-DCB0F296E2EC}">
      <dgm:prSet custT="1"/>
      <dgm:spPr/>
      <dgm:t>
        <a:bodyPr/>
        <a:lstStyle/>
        <a:p>
          <a:pPr algn="l"/>
          <a:endParaRPr lang="ru-RU" sz="1000" dirty="0" smtClean="0"/>
        </a:p>
        <a:p>
          <a:pPr algn="l"/>
          <a:r>
            <a:rPr lang="ru-RU" sz="1600" dirty="0" smtClean="0">
              <a:solidFill>
                <a:schemeClr val="accent2">
                  <a:lumMod val="50000"/>
                </a:schemeClr>
              </a:solidFill>
            </a:rPr>
            <a:t>Знание общих и специфических закономерностей психического развития лиц с ОВЗ, определяющих их особые образовательные потребности</a:t>
          </a:r>
          <a:endParaRPr lang="ru-RU" sz="1600" b="0" dirty="0" smtClean="0">
            <a:solidFill>
              <a:schemeClr val="accent2">
                <a:lumMod val="50000"/>
              </a:schemeClr>
            </a:solidFill>
          </a:endParaRPr>
        </a:p>
        <a:p>
          <a:pPr algn="l"/>
          <a:r>
            <a:rPr lang="ru-RU" sz="1600" b="1" dirty="0" smtClean="0">
              <a:solidFill>
                <a:schemeClr val="accent2">
                  <a:lumMod val="50000"/>
                </a:schemeClr>
              </a:solidFill>
            </a:rPr>
            <a:t>8 вопросов</a:t>
          </a:r>
          <a:endParaRPr lang="ru-RU" sz="1600" b="1" dirty="0">
            <a:solidFill>
              <a:schemeClr val="accent2">
                <a:lumMod val="50000"/>
              </a:schemeClr>
            </a:solidFill>
          </a:endParaRPr>
        </a:p>
      </dgm:t>
    </dgm:pt>
    <dgm:pt modelId="{BC95F3D8-867D-4605-8199-EBC5F4F667BF}" type="parTrans" cxnId="{9041E664-B9A6-441E-A4BE-95A846AD021D}">
      <dgm:prSet/>
      <dgm:spPr/>
      <dgm:t>
        <a:bodyPr/>
        <a:lstStyle/>
        <a:p>
          <a:endParaRPr lang="ru-RU"/>
        </a:p>
      </dgm:t>
    </dgm:pt>
    <dgm:pt modelId="{6A14B9AF-958D-49F6-A248-162728557233}" type="sibTrans" cxnId="{9041E664-B9A6-441E-A4BE-95A846AD021D}">
      <dgm:prSet/>
      <dgm:spPr/>
      <dgm:t>
        <a:bodyPr/>
        <a:lstStyle/>
        <a:p>
          <a:endParaRPr lang="ru-RU"/>
        </a:p>
      </dgm:t>
    </dgm:pt>
    <dgm:pt modelId="{1462E156-BA08-4BF1-A905-E3D1FF54AAB4}">
      <dgm:prSet/>
      <dgm:spPr/>
      <dgm:t>
        <a:bodyPr/>
        <a:lstStyle/>
        <a:p>
          <a:pPr algn="l"/>
          <a:endParaRPr lang="ru-RU" sz="1200" dirty="0"/>
        </a:p>
      </dgm:t>
    </dgm:pt>
    <dgm:pt modelId="{657B7F8B-21FB-43CD-AD93-A7B3A93E0A19}" type="parTrans" cxnId="{2FAC8D69-EE31-4259-A69E-0CC236717B77}">
      <dgm:prSet/>
      <dgm:spPr/>
      <dgm:t>
        <a:bodyPr/>
        <a:lstStyle/>
        <a:p>
          <a:endParaRPr lang="ru-RU"/>
        </a:p>
      </dgm:t>
    </dgm:pt>
    <dgm:pt modelId="{A3F7F3BF-5FD9-44C7-8B96-E3E5B04A3C2A}" type="sibTrans" cxnId="{2FAC8D69-EE31-4259-A69E-0CC236717B77}">
      <dgm:prSet/>
      <dgm:spPr/>
      <dgm:t>
        <a:bodyPr/>
        <a:lstStyle/>
        <a:p>
          <a:endParaRPr lang="ru-RU"/>
        </a:p>
      </dgm:t>
    </dgm:pt>
    <dgm:pt modelId="{7B6CB709-B55D-425A-B42E-681B234278F9}" type="pres">
      <dgm:prSet presAssocID="{C2694908-702D-4098-ACB3-B048B4DA180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6047CC0-35AC-489A-A06D-E840FC9C3BB2}" type="pres">
      <dgm:prSet presAssocID="{40414153-7E45-4822-B6CD-EC1190EA7DE1}" presName="compositeNode" presStyleCnt="0">
        <dgm:presLayoutVars>
          <dgm:bulletEnabled val="1"/>
        </dgm:presLayoutVars>
      </dgm:prSet>
      <dgm:spPr/>
    </dgm:pt>
    <dgm:pt modelId="{6D94075A-3FB0-4894-982D-476A2797E956}" type="pres">
      <dgm:prSet presAssocID="{40414153-7E45-4822-B6CD-EC1190EA7DE1}" presName="bgRect" presStyleLbl="node1" presStyleIdx="0" presStyleCnt="3" custScaleX="41533" custScaleY="100000" custLinFactNeighborX="-318" custLinFactNeighborY="-2163"/>
      <dgm:spPr/>
      <dgm:t>
        <a:bodyPr/>
        <a:lstStyle/>
        <a:p>
          <a:endParaRPr lang="ru-RU"/>
        </a:p>
      </dgm:t>
    </dgm:pt>
    <dgm:pt modelId="{504419FF-CDA4-43EF-A8F6-9C6773D70937}" type="pres">
      <dgm:prSet presAssocID="{40414153-7E45-4822-B6CD-EC1190EA7DE1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5C1864-B3CA-4301-ACD2-91B60EA0F33E}" type="pres">
      <dgm:prSet presAssocID="{40414153-7E45-4822-B6CD-EC1190EA7DE1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F9015F-9BBC-4932-A095-EDD05F1470BC}" type="pres">
      <dgm:prSet presAssocID="{32B19112-B764-44E9-B28B-4F783399AC00}" presName="hSp" presStyleCnt="0"/>
      <dgm:spPr/>
    </dgm:pt>
    <dgm:pt modelId="{2A680BFF-B280-4921-A2B5-1B058FB58DEE}" type="pres">
      <dgm:prSet presAssocID="{32B19112-B764-44E9-B28B-4F783399AC00}" presName="vProcSp" presStyleCnt="0"/>
      <dgm:spPr/>
    </dgm:pt>
    <dgm:pt modelId="{AC00A2BD-FEC3-481C-A6F1-8C24A8211351}" type="pres">
      <dgm:prSet presAssocID="{32B19112-B764-44E9-B28B-4F783399AC00}" presName="vSp1" presStyleCnt="0"/>
      <dgm:spPr/>
    </dgm:pt>
    <dgm:pt modelId="{29CFA324-4009-4015-9BA0-5563AD65482C}" type="pres">
      <dgm:prSet presAssocID="{32B19112-B764-44E9-B28B-4F783399AC00}" presName="simulatedConn" presStyleLbl="solidFgAcc1" presStyleIdx="0" presStyleCnt="2" custScaleX="68664" custLinFactNeighborX="-16315" custLinFactNeighborY="99611"/>
      <dgm:spPr/>
    </dgm:pt>
    <dgm:pt modelId="{1EE2046E-D4DE-49F1-A2A1-B87E2C6408D7}" type="pres">
      <dgm:prSet presAssocID="{32B19112-B764-44E9-B28B-4F783399AC00}" presName="vSp2" presStyleCnt="0"/>
      <dgm:spPr/>
    </dgm:pt>
    <dgm:pt modelId="{7E6D792A-CABB-4541-B6E6-86D6651A7A17}" type="pres">
      <dgm:prSet presAssocID="{32B19112-B764-44E9-B28B-4F783399AC00}" presName="sibTrans" presStyleCnt="0"/>
      <dgm:spPr/>
    </dgm:pt>
    <dgm:pt modelId="{8C74AE95-8075-49A6-8090-2BE0580F7E4C}" type="pres">
      <dgm:prSet presAssocID="{98BD36BE-A95B-4464-8857-3F891F2243D7}" presName="compositeNode" presStyleCnt="0">
        <dgm:presLayoutVars>
          <dgm:bulletEnabled val="1"/>
        </dgm:presLayoutVars>
      </dgm:prSet>
      <dgm:spPr/>
    </dgm:pt>
    <dgm:pt modelId="{9A5296CA-3C0B-45CF-B800-F092AD2C9AF6}" type="pres">
      <dgm:prSet presAssocID="{98BD36BE-A95B-4464-8857-3F891F2243D7}" presName="bgRect" presStyleLbl="node1" presStyleIdx="1" presStyleCnt="3" custScaleX="46582" custScaleY="100000" custLinFactNeighborX="-2181" custLinFactNeighborY="0"/>
      <dgm:spPr/>
      <dgm:t>
        <a:bodyPr/>
        <a:lstStyle/>
        <a:p>
          <a:endParaRPr lang="ru-RU"/>
        </a:p>
      </dgm:t>
    </dgm:pt>
    <dgm:pt modelId="{9B426CDB-289A-43C0-B2F7-07E9F59BECD2}" type="pres">
      <dgm:prSet presAssocID="{98BD36BE-A95B-4464-8857-3F891F2243D7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D1FF25-544F-43C2-AB55-92D95D3B0B76}" type="pres">
      <dgm:prSet presAssocID="{98BD36BE-A95B-4464-8857-3F891F2243D7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C04184-5767-43E6-8161-0BF4C084A680}" type="pres">
      <dgm:prSet presAssocID="{4859994A-DF36-440B-B4F3-3C367B47B0C9}" presName="hSp" presStyleCnt="0"/>
      <dgm:spPr/>
    </dgm:pt>
    <dgm:pt modelId="{75EC6A22-EFB7-4D81-9416-408EED730F84}" type="pres">
      <dgm:prSet presAssocID="{4859994A-DF36-440B-B4F3-3C367B47B0C9}" presName="vProcSp" presStyleCnt="0"/>
      <dgm:spPr/>
    </dgm:pt>
    <dgm:pt modelId="{47F53A28-A6E5-4710-BB5B-B5CE0FEEA8AB}" type="pres">
      <dgm:prSet presAssocID="{4859994A-DF36-440B-B4F3-3C367B47B0C9}" presName="vSp1" presStyleCnt="0"/>
      <dgm:spPr/>
    </dgm:pt>
    <dgm:pt modelId="{0B12D246-7223-419E-B501-23EE7820DC3A}" type="pres">
      <dgm:prSet presAssocID="{4859994A-DF36-440B-B4F3-3C367B47B0C9}" presName="simulatedConn" presStyleLbl="solidFgAcc1" presStyleIdx="1" presStyleCnt="2" custScaleX="68664" custLinFactNeighborX="-16315" custLinFactNeighborY="99611"/>
      <dgm:spPr/>
    </dgm:pt>
    <dgm:pt modelId="{E96C0BDA-C9A6-4FF0-9508-7A3E9FFC6B9A}" type="pres">
      <dgm:prSet presAssocID="{4859994A-DF36-440B-B4F3-3C367B47B0C9}" presName="vSp2" presStyleCnt="0"/>
      <dgm:spPr/>
    </dgm:pt>
    <dgm:pt modelId="{E14C99D5-C754-4803-B591-6555F31F779F}" type="pres">
      <dgm:prSet presAssocID="{4859994A-DF36-440B-B4F3-3C367B47B0C9}" presName="sibTrans" presStyleCnt="0"/>
      <dgm:spPr/>
    </dgm:pt>
    <dgm:pt modelId="{8EC1E212-418A-450B-AA4E-9FD0485FA5CA}" type="pres">
      <dgm:prSet presAssocID="{BF76F9EB-2ED2-494E-9DFA-927381F3B0FB}" presName="compositeNode" presStyleCnt="0">
        <dgm:presLayoutVars>
          <dgm:bulletEnabled val="1"/>
        </dgm:presLayoutVars>
      </dgm:prSet>
      <dgm:spPr/>
    </dgm:pt>
    <dgm:pt modelId="{64BFFFB2-03A3-4C4D-95A2-301DC0C6EBEF}" type="pres">
      <dgm:prSet presAssocID="{BF76F9EB-2ED2-494E-9DFA-927381F3B0FB}" presName="bgRect" presStyleLbl="node1" presStyleIdx="2" presStyleCnt="3" custScaleX="44884" custScaleY="99082" custLinFactNeighborX="286" custLinFactNeighborY="1269"/>
      <dgm:spPr/>
      <dgm:t>
        <a:bodyPr/>
        <a:lstStyle/>
        <a:p>
          <a:endParaRPr lang="ru-RU"/>
        </a:p>
      </dgm:t>
    </dgm:pt>
    <dgm:pt modelId="{F540BAB6-05AC-432E-B33C-C626D2B85A6D}" type="pres">
      <dgm:prSet presAssocID="{BF76F9EB-2ED2-494E-9DFA-927381F3B0FB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7875F1-5C07-40B2-B662-56C54FE6B51F}" type="pres">
      <dgm:prSet presAssocID="{BF76F9EB-2ED2-494E-9DFA-927381F3B0FB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554F64E-015A-4947-9390-E980EFC2CAC3}" type="presOf" srcId="{BF76F9EB-2ED2-494E-9DFA-927381F3B0FB}" destId="{F540BAB6-05AC-432E-B33C-C626D2B85A6D}" srcOrd="1" destOrd="0" presId="urn:microsoft.com/office/officeart/2005/8/layout/hProcess7"/>
    <dgm:cxn modelId="{9041E664-B9A6-441E-A4BE-95A846AD021D}" srcId="{BF76F9EB-2ED2-494E-9DFA-927381F3B0FB}" destId="{0BF53C26-F5FE-4780-BC4D-DCB0F296E2EC}" srcOrd="0" destOrd="0" parTransId="{BC95F3D8-867D-4605-8199-EBC5F4F667BF}" sibTransId="{6A14B9AF-958D-49F6-A248-162728557233}"/>
    <dgm:cxn modelId="{9FCB4CBD-604B-46E5-8EF3-AB9C326750D1}" type="presOf" srcId="{98BD36BE-A95B-4464-8857-3F891F2243D7}" destId="{9A5296CA-3C0B-45CF-B800-F092AD2C9AF6}" srcOrd="0" destOrd="0" presId="urn:microsoft.com/office/officeart/2005/8/layout/hProcess7"/>
    <dgm:cxn modelId="{F2D1B7ED-A18B-4562-91F5-2B6CE88389B8}" type="presOf" srcId="{98BD36BE-A95B-4464-8857-3F891F2243D7}" destId="{9B426CDB-289A-43C0-B2F7-07E9F59BECD2}" srcOrd="1" destOrd="0" presId="urn:microsoft.com/office/officeart/2005/8/layout/hProcess7"/>
    <dgm:cxn modelId="{3C0B3769-2E8A-4867-BD78-5F1A03029DA0}" srcId="{40414153-7E45-4822-B6CD-EC1190EA7DE1}" destId="{C614921D-3738-4044-ABF4-A3CAE8E7A10A}" srcOrd="0" destOrd="0" parTransId="{03C8D27D-FDB3-4EB9-8F64-06F09AB433C6}" sibTransId="{A35AE44E-2827-4978-8F7A-F4E235C30669}"/>
    <dgm:cxn modelId="{C8802E87-FC72-49DA-9860-5871FEF2C003}" type="presOf" srcId="{D6DC60CB-DD57-404F-B155-CD0411760330}" destId="{42D1FF25-544F-43C2-AB55-92D95D3B0B76}" srcOrd="0" destOrd="0" presId="urn:microsoft.com/office/officeart/2005/8/layout/hProcess7"/>
    <dgm:cxn modelId="{7EB7AA73-1BFE-4FA7-86B0-9DEA7A65AE14}" srcId="{C2694908-702D-4098-ACB3-B048B4DA1804}" destId="{BF76F9EB-2ED2-494E-9DFA-927381F3B0FB}" srcOrd="2" destOrd="0" parTransId="{BE44C2E7-4733-4363-9B65-11A00A867370}" sibTransId="{2C598515-2065-4A01-88A9-6E06E8704FDB}"/>
    <dgm:cxn modelId="{2006BD10-8768-4AB8-A345-BBB52BE299E1}" type="presOf" srcId="{0BF53C26-F5FE-4780-BC4D-DCB0F296E2EC}" destId="{BA7875F1-5C07-40B2-B662-56C54FE6B51F}" srcOrd="0" destOrd="0" presId="urn:microsoft.com/office/officeart/2005/8/layout/hProcess7"/>
    <dgm:cxn modelId="{890F365D-7B9A-4040-8856-A70650757A01}" type="presOf" srcId="{C2694908-702D-4098-ACB3-B048B4DA1804}" destId="{7B6CB709-B55D-425A-B42E-681B234278F9}" srcOrd="0" destOrd="0" presId="urn:microsoft.com/office/officeart/2005/8/layout/hProcess7"/>
    <dgm:cxn modelId="{C2A92B61-2391-4A06-86B5-8BDE45961A1D}" srcId="{C2694908-702D-4098-ACB3-B048B4DA1804}" destId="{40414153-7E45-4822-B6CD-EC1190EA7DE1}" srcOrd="0" destOrd="0" parTransId="{476A2238-AF6A-47EF-8C6E-6091AB218AB6}" sibTransId="{32B19112-B764-44E9-B28B-4F783399AC00}"/>
    <dgm:cxn modelId="{6EAAF64D-0305-4334-A388-98BEA95CEBEF}" srcId="{C2694908-702D-4098-ACB3-B048B4DA1804}" destId="{98BD36BE-A95B-4464-8857-3F891F2243D7}" srcOrd="1" destOrd="0" parTransId="{24BFC98C-8555-44D7-9FC1-CA8BFA3A6260}" sibTransId="{4859994A-DF36-440B-B4F3-3C367B47B0C9}"/>
    <dgm:cxn modelId="{A3DD3F1B-FA7B-4FE5-A6A0-DD86EC1FA55A}" type="presOf" srcId="{40414153-7E45-4822-B6CD-EC1190EA7DE1}" destId="{504419FF-CDA4-43EF-A8F6-9C6773D70937}" srcOrd="1" destOrd="0" presId="urn:microsoft.com/office/officeart/2005/8/layout/hProcess7"/>
    <dgm:cxn modelId="{196C93B4-6623-48AE-ABD1-11DF3682E9CD}" type="presOf" srcId="{40414153-7E45-4822-B6CD-EC1190EA7DE1}" destId="{6D94075A-3FB0-4894-982D-476A2797E956}" srcOrd="0" destOrd="0" presId="urn:microsoft.com/office/officeart/2005/8/layout/hProcess7"/>
    <dgm:cxn modelId="{70CC44F4-A210-4BBA-9D3B-1548CADFF033}" type="presOf" srcId="{1462E156-BA08-4BF1-A905-E3D1FF54AAB4}" destId="{BA7875F1-5C07-40B2-B662-56C54FE6B51F}" srcOrd="0" destOrd="1" presId="urn:microsoft.com/office/officeart/2005/8/layout/hProcess7"/>
    <dgm:cxn modelId="{EED78754-8FB9-4258-929A-24B56AF30DB8}" type="presOf" srcId="{C614921D-3738-4044-ABF4-A3CAE8E7A10A}" destId="{D65C1864-B3CA-4301-ACD2-91B60EA0F33E}" srcOrd="0" destOrd="0" presId="urn:microsoft.com/office/officeart/2005/8/layout/hProcess7"/>
    <dgm:cxn modelId="{0122CA55-A8C2-48F2-80CC-24645AF106D3}" type="presOf" srcId="{BF76F9EB-2ED2-494E-9DFA-927381F3B0FB}" destId="{64BFFFB2-03A3-4C4D-95A2-301DC0C6EBEF}" srcOrd="0" destOrd="0" presId="urn:microsoft.com/office/officeart/2005/8/layout/hProcess7"/>
    <dgm:cxn modelId="{2FAC8D69-EE31-4259-A69E-0CC236717B77}" srcId="{BF76F9EB-2ED2-494E-9DFA-927381F3B0FB}" destId="{1462E156-BA08-4BF1-A905-E3D1FF54AAB4}" srcOrd="1" destOrd="0" parTransId="{657B7F8B-21FB-43CD-AD93-A7B3A93E0A19}" sibTransId="{A3F7F3BF-5FD9-44C7-8B96-E3E5B04A3C2A}"/>
    <dgm:cxn modelId="{C3883B8E-BE6B-4528-9EDC-E13CA886A47D}" srcId="{98BD36BE-A95B-4464-8857-3F891F2243D7}" destId="{D6DC60CB-DD57-404F-B155-CD0411760330}" srcOrd="0" destOrd="0" parTransId="{219E9AFA-6978-477B-A3E3-59E3F4C1820C}" sibTransId="{51070507-7A8A-4E75-B008-7ABC96D0BD63}"/>
    <dgm:cxn modelId="{0AE6888E-8D31-4B48-955C-88BA4433CD68}" type="presParOf" srcId="{7B6CB709-B55D-425A-B42E-681B234278F9}" destId="{F6047CC0-35AC-489A-A06D-E840FC9C3BB2}" srcOrd="0" destOrd="0" presId="urn:microsoft.com/office/officeart/2005/8/layout/hProcess7"/>
    <dgm:cxn modelId="{761F73E3-9763-4F81-B782-8AC312FE307B}" type="presParOf" srcId="{F6047CC0-35AC-489A-A06D-E840FC9C3BB2}" destId="{6D94075A-3FB0-4894-982D-476A2797E956}" srcOrd="0" destOrd="0" presId="urn:microsoft.com/office/officeart/2005/8/layout/hProcess7"/>
    <dgm:cxn modelId="{684E822C-FF9C-42F3-8EA4-B8BCE56D0397}" type="presParOf" srcId="{F6047CC0-35AC-489A-A06D-E840FC9C3BB2}" destId="{504419FF-CDA4-43EF-A8F6-9C6773D70937}" srcOrd="1" destOrd="0" presId="urn:microsoft.com/office/officeart/2005/8/layout/hProcess7"/>
    <dgm:cxn modelId="{A2D91290-A316-45C4-AD2C-368365089966}" type="presParOf" srcId="{F6047CC0-35AC-489A-A06D-E840FC9C3BB2}" destId="{D65C1864-B3CA-4301-ACD2-91B60EA0F33E}" srcOrd="2" destOrd="0" presId="urn:microsoft.com/office/officeart/2005/8/layout/hProcess7"/>
    <dgm:cxn modelId="{B5D447B3-4911-4D94-9212-8B47D11A734B}" type="presParOf" srcId="{7B6CB709-B55D-425A-B42E-681B234278F9}" destId="{D4F9015F-9BBC-4932-A095-EDD05F1470BC}" srcOrd="1" destOrd="0" presId="urn:microsoft.com/office/officeart/2005/8/layout/hProcess7"/>
    <dgm:cxn modelId="{5FBF0F85-5A3F-4AE8-942C-50A6F081B18C}" type="presParOf" srcId="{7B6CB709-B55D-425A-B42E-681B234278F9}" destId="{2A680BFF-B280-4921-A2B5-1B058FB58DEE}" srcOrd="2" destOrd="0" presId="urn:microsoft.com/office/officeart/2005/8/layout/hProcess7"/>
    <dgm:cxn modelId="{98AECD11-EE1B-4BE2-AE50-C025DB5273A9}" type="presParOf" srcId="{2A680BFF-B280-4921-A2B5-1B058FB58DEE}" destId="{AC00A2BD-FEC3-481C-A6F1-8C24A8211351}" srcOrd="0" destOrd="0" presId="urn:microsoft.com/office/officeart/2005/8/layout/hProcess7"/>
    <dgm:cxn modelId="{4206F63E-D78B-447F-AC54-D63770A783F7}" type="presParOf" srcId="{2A680BFF-B280-4921-A2B5-1B058FB58DEE}" destId="{29CFA324-4009-4015-9BA0-5563AD65482C}" srcOrd="1" destOrd="0" presId="urn:microsoft.com/office/officeart/2005/8/layout/hProcess7"/>
    <dgm:cxn modelId="{8FA415D9-360E-4139-BA96-6431AD4C8DEC}" type="presParOf" srcId="{2A680BFF-B280-4921-A2B5-1B058FB58DEE}" destId="{1EE2046E-D4DE-49F1-A2A1-B87E2C6408D7}" srcOrd="2" destOrd="0" presId="urn:microsoft.com/office/officeart/2005/8/layout/hProcess7"/>
    <dgm:cxn modelId="{A575491C-60FE-4288-BC2C-C0FEC34781F3}" type="presParOf" srcId="{7B6CB709-B55D-425A-B42E-681B234278F9}" destId="{7E6D792A-CABB-4541-B6E6-86D6651A7A17}" srcOrd="3" destOrd="0" presId="urn:microsoft.com/office/officeart/2005/8/layout/hProcess7"/>
    <dgm:cxn modelId="{42E2A251-1BE6-467D-8BF2-080D027F1A06}" type="presParOf" srcId="{7B6CB709-B55D-425A-B42E-681B234278F9}" destId="{8C74AE95-8075-49A6-8090-2BE0580F7E4C}" srcOrd="4" destOrd="0" presId="urn:microsoft.com/office/officeart/2005/8/layout/hProcess7"/>
    <dgm:cxn modelId="{99E640D6-99B0-4054-B6CF-33D0CFEB0F0D}" type="presParOf" srcId="{8C74AE95-8075-49A6-8090-2BE0580F7E4C}" destId="{9A5296CA-3C0B-45CF-B800-F092AD2C9AF6}" srcOrd="0" destOrd="0" presId="urn:microsoft.com/office/officeart/2005/8/layout/hProcess7"/>
    <dgm:cxn modelId="{2097C080-3597-4F76-A37A-6FC3EAA27776}" type="presParOf" srcId="{8C74AE95-8075-49A6-8090-2BE0580F7E4C}" destId="{9B426CDB-289A-43C0-B2F7-07E9F59BECD2}" srcOrd="1" destOrd="0" presId="urn:microsoft.com/office/officeart/2005/8/layout/hProcess7"/>
    <dgm:cxn modelId="{C52A1290-F87A-4692-925D-17130668E050}" type="presParOf" srcId="{8C74AE95-8075-49A6-8090-2BE0580F7E4C}" destId="{42D1FF25-544F-43C2-AB55-92D95D3B0B76}" srcOrd="2" destOrd="0" presId="urn:microsoft.com/office/officeart/2005/8/layout/hProcess7"/>
    <dgm:cxn modelId="{81D2D5E3-E1E5-4A9C-8E70-B50A751B321A}" type="presParOf" srcId="{7B6CB709-B55D-425A-B42E-681B234278F9}" destId="{FDC04184-5767-43E6-8161-0BF4C084A680}" srcOrd="5" destOrd="0" presId="urn:microsoft.com/office/officeart/2005/8/layout/hProcess7"/>
    <dgm:cxn modelId="{F8C83F1C-1B3B-4BF2-9D8F-BCB0E88400E2}" type="presParOf" srcId="{7B6CB709-B55D-425A-B42E-681B234278F9}" destId="{75EC6A22-EFB7-4D81-9416-408EED730F84}" srcOrd="6" destOrd="0" presId="urn:microsoft.com/office/officeart/2005/8/layout/hProcess7"/>
    <dgm:cxn modelId="{783A71ED-12DB-41B4-B8E1-FC87E0FD4357}" type="presParOf" srcId="{75EC6A22-EFB7-4D81-9416-408EED730F84}" destId="{47F53A28-A6E5-4710-BB5B-B5CE0FEEA8AB}" srcOrd="0" destOrd="0" presId="urn:microsoft.com/office/officeart/2005/8/layout/hProcess7"/>
    <dgm:cxn modelId="{81A0D029-B2E6-46F3-AD5B-C2EB6CEA96F4}" type="presParOf" srcId="{75EC6A22-EFB7-4D81-9416-408EED730F84}" destId="{0B12D246-7223-419E-B501-23EE7820DC3A}" srcOrd="1" destOrd="0" presId="urn:microsoft.com/office/officeart/2005/8/layout/hProcess7"/>
    <dgm:cxn modelId="{921248B5-BA55-4A50-8DDD-FB67296F5FC7}" type="presParOf" srcId="{75EC6A22-EFB7-4D81-9416-408EED730F84}" destId="{E96C0BDA-C9A6-4FF0-9508-7A3E9FFC6B9A}" srcOrd="2" destOrd="0" presId="urn:microsoft.com/office/officeart/2005/8/layout/hProcess7"/>
    <dgm:cxn modelId="{A0FD3765-94F1-483F-9A77-90006331E641}" type="presParOf" srcId="{7B6CB709-B55D-425A-B42E-681B234278F9}" destId="{E14C99D5-C754-4803-B591-6555F31F779F}" srcOrd="7" destOrd="0" presId="urn:microsoft.com/office/officeart/2005/8/layout/hProcess7"/>
    <dgm:cxn modelId="{9B20BCC8-91E6-4BD6-9E0E-EDBC57654CA7}" type="presParOf" srcId="{7B6CB709-B55D-425A-B42E-681B234278F9}" destId="{8EC1E212-418A-450B-AA4E-9FD0485FA5CA}" srcOrd="8" destOrd="0" presId="urn:microsoft.com/office/officeart/2005/8/layout/hProcess7"/>
    <dgm:cxn modelId="{60B5340D-90DA-4DAB-B2F7-165EFD18AA8C}" type="presParOf" srcId="{8EC1E212-418A-450B-AA4E-9FD0485FA5CA}" destId="{64BFFFB2-03A3-4C4D-95A2-301DC0C6EBEF}" srcOrd="0" destOrd="0" presId="urn:microsoft.com/office/officeart/2005/8/layout/hProcess7"/>
    <dgm:cxn modelId="{2C27D74E-9817-44ED-B9F7-6A79D56ADC38}" type="presParOf" srcId="{8EC1E212-418A-450B-AA4E-9FD0485FA5CA}" destId="{F540BAB6-05AC-432E-B33C-C626D2B85A6D}" srcOrd="1" destOrd="0" presId="urn:microsoft.com/office/officeart/2005/8/layout/hProcess7"/>
    <dgm:cxn modelId="{270F081E-B0FE-4317-93FE-23B62026E467}" type="presParOf" srcId="{8EC1E212-418A-450B-AA4E-9FD0485FA5CA}" destId="{BA7875F1-5C07-40B2-B662-56C54FE6B51F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94075A-3FB0-4894-982D-476A2797E956}">
      <dsp:nvSpPr>
        <dsp:cNvPr id="0" name=""/>
        <dsp:cNvSpPr/>
      </dsp:nvSpPr>
      <dsp:spPr>
        <a:xfrm>
          <a:off x="5377" y="72103"/>
          <a:ext cx="2672672" cy="5641700"/>
        </a:xfrm>
        <a:prstGeom prst="roundRect">
          <a:avLst>
            <a:gd name="adj" fmla="val 5000"/>
          </a:avLst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80010" bIns="0" numCol="1" spcCol="1270" anchor="t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2"/>
              </a:solidFill>
            </a:rPr>
            <a:t>Нормативно-правовой блок </a:t>
          </a:r>
          <a:endParaRPr lang="ru-RU" sz="1800" kern="1200" dirty="0">
            <a:solidFill>
              <a:schemeClr val="tx2"/>
            </a:solidFill>
          </a:endParaRPr>
        </a:p>
      </dsp:txBody>
      <dsp:txXfrm rot="16200000">
        <a:off x="-2040452" y="2117933"/>
        <a:ext cx="4626194" cy="534534"/>
      </dsp:txXfrm>
    </dsp:sp>
    <dsp:sp modelId="{D65C1864-B3CA-4301-ACD2-91B60EA0F33E}">
      <dsp:nvSpPr>
        <dsp:cNvPr id="0" name=""/>
        <dsp:cNvSpPr/>
      </dsp:nvSpPr>
      <dsp:spPr>
        <a:xfrm>
          <a:off x="612319" y="72103"/>
          <a:ext cx="1991140" cy="564170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4290" rIns="0" bIns="0" numCol="1" spcCol="1270" anchor="t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 dirty="0" smtClean="0">
            <a:solidFill>
              <a:schemeClr val="accent2">
                <a:lumMod val="50000"/>
              </a:schemeClr>
            </a:solidFill>
          </a:endParaRP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accent2">
                  <a:lumMod val="50000"/>
                </a:schemeClr>
              </a:solidFill>
            </a:rPr>
            <a:t>Современные нормативно-правовые основы образования</a:t>
          </a:r>
          <a:endParaRPr lang="en-US" sz="1400" kern="1200" dirty="0" smtClean="0">
            <a:solidFill>
              <a:schemeClr val="accent2">
                <a:lumMod val="50000"/>
              </a:schemeClr>
            </a:solidFill>
          </a:endParaRP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accent2">
                  <a:lumMod val="50000"/>
                </a:schemeClr>
              </a:solidFill>
            </a:rPr>
            <a:t>4</a:t>
          </a:r>
          <a:r>
            <a:rPr lang="ru-RU" sz="1400" b="1" kern="1200" dirty="0" smtClean="0">
              <a:solidFill>
                <a:schemeClr val="accent2">
                  <a:lumMod val="50000"/>
                </a:schemeClr>
              </a:solidFill>
            </a:rPr>
            <a:t> вопроса</a:t>
          </a:r>
          <a:endParaRPr lang="ru-RU" sz="140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612319" y="72103"/>
        <a:ext cx="1991140" cy="5641700"/>
      </dsp:txXfrm>
    </dsp:sp>
    <dsp:sp modelId="{B425CF8F-9D8C-41DE-BE94-7081A7155DF6}">
      <dsp:nvSpPr>
        <dsp:cNvPr id="0" name=""/>
        <dsp:cNvSpPr/>
      </dsp:nvSpPr>
      <dsp:spPr>
        <a:xfrm>
          <a:off x="2806548" y="72103"/>
          <a:ext cx="2475040" cy="5641700"/>
        </a:xfrm>
        <a:prstGeom prst="roundRect">
          <a:avLst>
            <a:gd name="adj" fmla="val 5000"/>
          </a:avLst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80010" bIns="0" numCol="1" spcCol="1270" anchor="t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2"/>
              </a:solidFill>
            </a:rPr>
            <a:t>Предметный блок</a:t>
          </a:r>
          <a:endParaRPr lang="ru-RU" sz="1800" kern="1200" dirty="0">
            <a:solidFill>
              <a:schemeClr val="tx2"/>
            </a:solidFill>
          </a:endParaRPr>
        </a:p>
      </dsp:txBody>
      <dsp:txXfrm rot="16200000">
        <a:off x="740955" y="2137696"/>
        <a:ext cx="4626194" cy="495008"/>
      </dsp:txXfrm>
    </dsp:sp>
    <dsp:sp modelId="{29CFA324-4009-4015-9BA0-5563AD65482C}">
      <dsp:nvSpPr>
        <dsp:cNvPr id="0" name=""/>
        <dsp:cNvSpPr/>
      </dsp:nvSpPr>
      <dsp:spPr>
        <a:xfrm rot="5400000">
          <a:off x="2501301" y="4781752"/>
          <a:ext cx="647207" cy="550710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2B19A6-039D-4EC8-A0EE-E2626B05D51D}">
      <dsp:nvSpPr>
        <dsp:cNvPr id="0" name=""/>
        <dsp:cNvSpPr/>
      </dsp:nvSpPr>
      <dsp:spPr>
        <a:xfrm>
          <a:off x="3388293" y="72103"/>
          <a:ext cx="1843905" cy="564170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4290" rIns="0" bIns="0" numCol="1" spcCol="1270" anchor="t" anchorCtr="0">
          <a:noAutofit/>
        </a:bodyPr>
        <a:lstStyle/>
        <a:p>
          <a:pPr lvl="0" algn="just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 dirty="0" smtClean="0">
            <a:solidFill>
              <a:schemeClr val="accent2">
                <a:lumMod val="50000"/>
              </a:schemeClr>
            </a:solidFill>
          </a:endParaRPr>
        </a:p>
        <a:p>
          <a:pPr lvl="0" algn="just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accent2">
                  <a:lumMod val="50000"/>
                </a:schemeClr>
              </a:solidFill>
            </a:rPr>
            <a:t>Знание преподаваемого предмета в пределах требований федеральных государственных образовательных стандартов и основной общеобразовательной программы, его истории и места в мировой культуре и науке</a:t>
          </a:r>
        </a:p>
        <a:p>
          <a:pPr lvl="0" algn="just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>
              <a:solidFill>
                <a:schemeClr val="accent2">
                  <a:lumMod val="50000"/>
                </a:schemeClr>
              </a:solidFill>
            </a:rPr>
            <a:t>4 вопроса</a:t>
          </a:r>
          <a:endParaRPr lang="ru-RU" sz="1400" b="1" i="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3388293" y="72103"/>
        <a:ext cx="1843905" cy="5641700"/>
      </dsp:txXfrm>
    </dsp:sp>
    <dsp:sp modelId="{9A5296CA-3C0B-45CF-B800-F092AD2C9AF6}">
      <dsp:nvSpPr>
        <dsp:cNvPr id="0" name=""/>
        <dsp:cNvSpPr/>
      </dsp:nvSpPr>
      <dsp:spPr>
        <a:xfrm>
          <a:off x="5410088" y="72103"/>
          <a:ext cx="3144851" cy="5641700"/>
        </a:xfrm>
        <a:prstGeom prst="roundRect">
          <a:avLst>
            <a:gd name="adj" fmla="val 5000"/>
          </a:avLst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80010" bIns="0" numCol="1" spcCol="1270" anchor="t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2"/>
              </a:solidFill>
            </a:rPr>
            <a:t>Методический блок</a:t>
          </a:r>
          <a:endParaRPr lang="ru-RU" sz="1800" kern="1200" dirty="0">
            <a:solidFill>
              <a:schemeClr val="tx2"/>
            </a:solidFill>
          </a:endParaRPr>
        </a:p>
      </dsp:txBody>
      <dsp:txXfrm rot="16200000">
        <a:off x="3411476" y="2070715"/>
        <a:ext cx="4626194" cy="628970"/>
      </dsp:txXfrm>
    </dsp:sp>
    <dsp:sp modelId="{29EF491E-9D51-4391-9845-5B8854CF518A}">
      <dsp:nvSpPr>
        <dsp:cNvPr id="0" name=""/>
        <dsp:cNvSpPr/>
      </dsp:nvSpPr>
      <dsp:spPr>
        <a:xfrm rot="5400000">
          <a:off x="5104841" y="4781752"/>
          <a:ext cx="647207" cy="550710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D1FF25-544F-43C2-AB55-92D95D3B0B76}">
      <dsp:nvSpPr>
        <dsp:cNvPr id="0" name=""/>
        <dsp:cNvSpPr/>
      </dsp:nvSpPr>
      <dsp:spPr>
        <a:xfrm>
          <a:off x="6077233" y="72103"/>
          <a:ext cx="2342914" cy="564170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0861" rIns="0" bIns="0" numCol="1" spcCol="1270" anchor="t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solidFill>
                <a:schemeClr val="accent2">
                  <a:lumMod val="50000"/>
                </a:schemeClr>
              </a:solidFill>
            </a:rPr>
            <a:t>1</a:t>
          </a:r>
          <a:r>
            <a:rPr lang="ru-RU" sz="1200" kern="1200" dirty="0" smtClean="0">
              <a:solidFill>
                <a:schemeClr val="accent2">
                  <a:lumMod val="50000"/>
                </a:schemeClr>
              </a:solidFill>
            </a:rPr>
            <a:t>. </a:t>
          </a:r>
          <a:r>
            <a:rPr lang="ru-RU" sz="1200" b="0" i="0" u="sng" kern="1200" dirty="0" smtClean="0">
              <a:solidFill>
                <a:schemeClr val="accent2">
                  <a:lumMod val="50000"/>
                </a:schemeClr>
              </a:solidFill>
            </a:rPr>
            <a:t>Планирование и проведение учебного занятия </a:t>
          </a:r>
          <a:r>
            <a:rPr lang="ru-RU" sz="1200" kern="1200" dirty="0" smtClean="0">
              <a:solidFill>
                <a:schemeClr val="accent2">
                  <a:lumMod val="50000"/>
                </a:schemeClr>
              </a:solidFill>
            </a:rPr>
            <a:t>(по 1 вопросу базового, повышенного, эффективного уровней)</a:t>
          </a:r>
        </a:p>
        <a:p>
          <a:pPr lvl="0" algn="just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accent2">
                  <a:lumMod val="50000"/>
                </a:schemeClr>
              </a:solidFill>
            </a:rPr>
            <a:t>2. </a:t>
          </a:r>
          <a:r>
            <a:rPr lang="ru-RU" sz="1200" u="sng" kern="1200" dirty="0" smtClean="0">
              <a:solidFill>
                <a:schemeClr val="accent2">
                  <a:lumMod val="50000"/>
                </a:schemeClr>
              </a:solidFill>
            </a:rPr>
            <a:t>Проектирование ситуаций и/или выбор (разработка) заданий для развития универсальных учебных действий школьников </a:t>
          </a:r>
          <a:r>
            <a:rPr lang="ru-RU" sz="1200" kern="1200" dirty="0" smtClean="0">
              <a:solidFill>
                <a:schemeClr val="accent2">
                  <a:lumMod val="50000"/>
                </a:schemeClr>
              </a:solidFill>
            </a:rPr>
            <a:t>(по 1 вопросу базового, повышенного, эффективного уровней)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accent2">
                  <a:lumMod val="50000"/>
                </a:schemeClr>
              </a:solidFill>
            </a:rPr>
            <a:t>3. </a:t>
          </a:r>
          <a:r>
            <a:rPr lang="ru-RU" sz="1200" u="sng" kern="1200" dirty="0" smtClean="0">
              <a:solidFill>
                <a:schemeClr val="accent2">
                  <a:lumMod val="50000"/>
                </a:schemeClr>
              </a:solidFill>
            </a:rPr>
            <a:t>Проектирование ситуаций и/или выбор (разработка) заданий для развития функциональной грамотности школьников </a:t>
          </a:r>
          <a:r>
            <a:rPr lang="ru-RU" sz="1200" kern="1200" dirty="0" smtClean="0">
              <a:solidFill>
                <a:schemeClr val="accent2">
                  <a:lumMod val="50000"/>
                </a:schemeClr>
              </a:solidFill>
            </a:rPr>
            <a:t>(по 1 вопросу базового, повышенного, эффективного уровней)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accent2">
                  <a:lumMod val="50000"/>
                </a:schemeClr>
              </a:solidFill>
            </a:rPr>
            <a:t>4. </a:t>
          </a:r>
          <a:r>
            <a:rPr lang="ru-RU" sz="1200" u="sng" kern="1200" dirty="0" smtClean="0">
              <a:solidFill>
                <a:schemeClr val="accent2">
                  <a:lumMod val="50000"/>
                </a:schemeClr>
              </a:solidFill>
            </a:rPr>
            <a:t>Применение электронных образовательных ресурсов и цифровых технологий </a:t>
          </a:r>
          <a:r>
            <a:rPr lang="ru-RU" sz="1200" kern="1200" dirty="0" smtClean="0">
              <a:solidFill>
                <a:schemeClr val="accent2">
                  <a:lumMod val="50000"/>
                </a:schemeClr>
              </a:solidFill>
            </a:rPr>
            <a:t>(1 вопрос)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accent2">
                  <a:lumMod val="50000"/>
                </a:schemeClr>
              </a:solidFill>
            </a:rPr>
            <a:t>5. </a:t>
          </a:r>
          <a:r>
            <a:rPr lang="ru-RU" sz="1200" u="sng" kern="1200" dirty="0" smtClean="0">
              <a:solidFill>
                <a:schemeClr val="accent2">
                  <a:lumMod val="50000"/>
                </a:schemeClr>
              </a:solidFill>
            </a:rPr>
            <a:t>Формирование инклюзивной и мотивирующей образовательной среды </a:t>
          </a:r>
          <a:r>
            <a:rPr lang="ru-RU" sz="1200" kern="1200" dirty="0" smtClean="0">
              <a:solidFill>
                <a:schemeClr val="accent2">
                  <a:lumMod val="50000"/>
                </a:schemeClr>
              </a:solidFill>
            </a:rPr>
            <a:t>(1 вопрос)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accent2">
                  <a:lumMod val="50000"/>
                </a:schemeClr>
              </a:solidFill>
            </a:rPr>
            <a:t>6. </a:t>
          </a:r>
          <a:r>
            <a:rPr lang="ru-RU" sz="1200" u="sng" kern="1200" dirty="0" smtClean="0">
              <a:solidFill>
                <a:schemeClr val="accent2">
                  <a:lumMod val="50000"/>
                </a:schemeClr>
              </a:solidFill>
            </a:rPr>
            <a:t>Осуществление объективной оценки образовательных результатов обучающихся </a:t>
          </a:r>
          <a:r>
            <a:rPr lang="ru-RU" sz="1200" kern="1200" dirty="0" smtClean="0">
              <a:solidFill>
                <a:schemeClr val="accent2">
                  <a:lumMod val="50000"/>
                </a:schemeClr>
              </a:solidFill>
            </a:rPr>
            <a:t>(1 вопрос)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accent2">
                  <a:lumMod val="50000"/>
                </a:schemeClr>
              </a:solidFill>
            </a:rPr>
            <a:t>7. </a:t>
          </a:r>
          <a:r>
            <a:rPr lang="ru-RU" sz="1200" u="sng" kern="1200" dirty="0" smtClean="0">
              <a:solidFill>
                <a:schemeClr val="accent2">
                  <a:lumMod val="50000"/>
                </a:schemeClr>
              </a:solidFill>
            </a:rPr>
            <a:t>Обеспечение индивидуализации образования </a:t>
          </a:r>
          <a:r>
            <a:rPr lang="ru-RU" sz="1200" kern="1200" dirty="0" smtClean="0">
              <a:solidFill>
                <a:schemeClr val="accent2">
                  <a:lumMod val="50000"/>
                </a:schemeClr>
              </a:solidFill>
            </a:rPr>
            <a:t>(1 вопрос)</a:t>
          </a:r>
          <a:endParaRPr lang="en-US" sz="1200" kern="1200" dirty="0" smtClean="0">
            <a:solidFill>
              <a:schemeClr val="accent2">
                <a:lumMod val="50000"/>
              </a:schemeClr>
            </a:solidFill>
          </a:endParaRP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b="1" kern="1200" dirty="0" smtClean="0">
            <a:solidFill>
              <a:schemeClr val="accent2">
                <a:lumMod val="50000"/>
              </a:schemeClr>
            </a:solidFill>
          </a:endParaRP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accent2">
                  <a:lumMod val="50000"/>
                </a:schemeClr>
              </a:solidFill>
            </a:rPr>
            <a:t>13 вопросов</a:t>
          </a:r>
          <a:endParaRPr lang="ru-RU" sz="120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6077233" y="72103"/>
        <a:ext cx="2342914" cy="5641700"/>
      </dsp:txXfrm>
    </dsp:sp>
    <dsp:sp modelId="{64BFFFB2-03A3-4C4D-95A2-301DC0C6EBEF}">
      <dsp:nvSpPr>
        <dsp:cNvPr id="0" name=""/>
        <dsp:cNvSpPr/>
      </dsp:nvSpPr>
      <dsp:spPr>
        <a:xfrm>
          <a:off x="8688816" y="94661"/>
          <a:ext cx="2618004" cy="5641700"/>
        </a:xfrm>
        <a:prstGeom prst="roundRect">
          <a:avLst>
            <a:gd name="adj" fmla="val 5000"/>
          </a:avLst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8006" rIns="62230" bIns="0" numCol="1" spcCol="1270" anchor="t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0" kern="1200" dirty="0" smtClean="0">
              <a:solidFill>
                <a:schemeClr val="tx2"/>
              </a:solidFill>
            </a:rPr>
            <a:t>Психолого-педагогический блок, коммуникации</a:t>
          </a:r>
          <a:endParaRPr lang="ru-RU" sz="1400" b="0" kern="1200" dirty="0">
            <a:solidFill>
              <a:schemeClr val="tx2"/>
            </a:solidFill>
          </a:endParaRPr>
        </a:p>
      </dsp:txBody>
      <dsp:txXfrm rot="16200000">
        <a:off x="6637519" y="2145957"/>
        <a:ext cx="4626194" cy="523600"/>
      </dsp:txXfrm>
    </dsp:sp>
    <dsp:sp modelId="{0B12D246-7223-419E-B501-23EE7820DC3A}">
      <dsp:nvSpPr>
        <dsp:cNvPr id="0" name=""/>
        <dsp:cNvSpPr/>
      </dsp:nvSpPr>
      <dsp:spPr>
        <a:xfrm rot="5400000">
          <a:off x="8378191" y="4781752"/>
          <a:ext cx="647207" cy="550710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7875F1-5C07-40B2-B662-56C54FE6B51F}">
      <dsp:nvSpPr>
        <dsp:cNvPr id="0" name=""/>
        <dsp:cNvSpPr/>
      </dsp:nvSpPr>
      <dsp:spPr>
        <a:xfrm>
          <a:off x="9288788" y="94661"/>
          <a:ext cx="1950413" cy="564170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4290" rIns="0" bIns="0" numCol="1" spcCol="1270" anchor="t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 dirty="0" smtClean="0"/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accent2">
                  <a:lumMod val="50000"/>
                </a:schemeClr>
              </a:solidFill>
            </a:rPr>
            <a:t>Знание основных закономерностей половозрастного развития и/или устанавливание контактов с обучающимися разного возраста и их родителями (законными представителями), другими педагогическими и иными работниками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accent2">
                  <a:lumMod val="50000"/>
                </a:schemeClr>
              </a:solidFill>
            </a:rPr>
            <a:t>4 вопроса</a:t>
          </a:r>
          <a:endParaRPr lang="ru-RU" sz="1600" b="1" kern="1200" dirty="0">
            <a:solidFill>
              <a:schemeClr val="accent2">
                <a:lumMod val="50000"/>
              </a:schemeClr>
            </a:solidFill>
          </a:endParaRP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</dsp:txBody>
      <dsp:txXfrm>
        <a:off x="9288788" y="94661"/>
        <a:ext cx="1950413" cy="56417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94075A-3FB0-4894-982D-476A2797E956}">
      <dsp:nvSpPr>
        <dsp:cNvPr id="0" name=""/>
        <dsp:cNvSpPr/>
      </dsp:nvSpPr>
      <dsp:spPr>
        <a:xfrm>
          <a:off x="5569" y="81495"/>
          <a:ext cx="3031760" cy="5171008"/>
        </a:xfrm>
        <a:prstGeom prst="roundRect">
          <a:avLst>
            <a:gd name="adj" fmla="val 5000"/>
          </a:avLst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1435" rIns="66675" bIns="0" numCol="1" spcCol="1270" anchor="t" anchorCtr="0">
          <a:noAutofit/>
        </a:bodyPr>
        <a:lstStyle/>
        <a:p>
          <a:pPr lvl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solidFill>
                <a:schemeClr val="tx2"/>
              </a:solidFill>
            </a:rPr>
            <a:t>Нормативно-правовой блок </a:t>
          </a:r>
          <a:endParaRPr lang="ru-RU" sz="1500" kern="1200" dirty="0">
            <a:solidFill>
              <a:schemeClr val="tx2"/>
            </a:solidFill>
          </a:endParaRPr>
        </a:p>
      </dsp:txBody>
      <dsp:txXfrm rot="16200000">
        <a:off x="-1811367" y="1898433"/>
        <a:ext cx="4240227" cy="606352"/>
      </dsp:txXfrm>
    </dsp:sp>
    <dsp:sp modelId="{D65C1864-B3CA-4301-ACD2-91B60EA0F33E}">
      <dsp:nvSpPr>
        <dsp:cNvPr id="0" name=""/>
        <dsp:cNvSpPr/>
      </dsp:nvSpPr>
      <dsp:spPr>
        <a:xfrm>
          <a:off x="519943" y="81495"/>
          <a:ext cx="2258661" cy="517100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2296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 smtClean="0">
            <a:solidFill>
              <a:schemeClr val="accent2">
                <a:lumMod val="50000"/>
              </a:schemeClr>
            </a:solidFill>
          </a:endParaRP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accent2">
                  <a:lumMod val="50000"/>
                </a:schemeClr>
              </a:solidFill>
            </a:rPr>
            <a:t>Нормативно-правовые аспекты управления образовательной организацией 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 smtClean="0">
            <a:solidFill>
              <a:schemeClr val="accent2">
                <a:lumMod val="50000"/>
              </a:schemeClr>
            </a:solidFill>
          </a:endParaRP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accent2">
                  <a:lumMod val="50000"/>
                </a:schemeClr>
              </a:solidFill>
            </a:rPr>
            <a:t>10 вопросов</a:t>
          </a:r>
          <a:endParaRPr lang="ru-RU" sz="240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519943" y="81495"/>
        <a:ext cx="2258661" cy="5171008"/>
      </dsp:txXfrm>
    </dsp:sp>
    <dsp:sp modelId="{B425CF8F-9D8C-41DE-BE94-7081A7155DF6}">
      <dsp:nvSpPr>
        <dsp:cNvPr id="0" name=""/>
        <dsp:cNvSpPr/>
      </dsp:nvSpPr>
      <dsp:spPr>
        <a:xfrm>
          <a:off x="3099038" y="81495"/>
          <a:ext cx="3448591" cy="5171008"/>
        </a:xfrm>
        <a:prstGeom prst="roundRect">
          <a:avLst>
            <a:gd name="adj" fmla="val 5000"/>
          </a:avLst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1435" rIns="66675" bIns="0" numCol="1" spcCol="1270" anchor="t" anchorCtr="0">
          <a:noAutofit/>
        </a:bodyPr>
        <a:lstStyle/>
        <a:p>
          <a:pPr lvl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solidFill>
                <a:schemeClr val="tx2"/>
              </a:solidFill>
            </a:rPr>
            <a:t>Управление качеством образования </a:t>
          </a:r>
          <a:endParaRPr lang="ru-RU" sz="1500" kern="1200" dirty="0">
            <a:solidFill>
              <a:schemeClr val="tx2"/>
            </a:solidFill>
          </a:endParaRPr>
        </a:p>
      </dsp:txBody>
      <dsp:txXfrm rot="16200000">
        <a:off x="1323784" y="1856750"/>
        <a:ext cx="4240227" cy="689718"/>
      </dsp:txXfrm>
    </dsp:sp>
    <dsp:sp modelId="{29CFA324-4009-4015-9BA0-5563AD65482C}">
      <dsp:nvSpPr>
        <dsp:cNvPr id="0" name=""/>
        <dsp:cNvSpPr/>
      </dsp:nvSpPr>
      <dsp:spPr>
        <a:xfrm rot="5400000">
          <a:off x="2824142" y="4621721"/>
          <a:ext cx="550492" cy="264463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2B19A6-039D-4EC8-A0EE-E2626B05D51D}">
      <dsp:nvSpPr>
        <dsp:cNvPr id="0" name=""/>
        <dsp:cNvSpPr/>
      </dsp:nvSpPr>
      <dsp:spPr>
        <a:xfrm>
          <a:off x="3666558" y="81495"/>
          <a:ext cx="2569200" cy="517100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0861" rIns="0" bIns="0" numCol="1" spcCol="1270" anchor="t" anchorCtr="0">
          <a:noAutofit/>
        </a:bodyPr>
        <a:lstStyle/>
        <a:p>
          <a:pPr lvl="0" algn="just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 smtClean="0">
            <a:solidFill>
              <a:schemeClr val="accent2">
                <a:lumMod val="50000"/>
              </a:schemeClr>
            </a:solidFill>
          </a:endParaRP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solidFill>
                <a:schemeClr val="accent2">
                  <a:lumMod val="50000"/>
                </a:schemeClr>
              </a:solidFill>
            </a:rPr>
            <a:t>1</a:t>
          </a:r>
          <a:r>
            <a:rPr lang="ru-RU" sz="1800" b="1" kern="1200" dirty="0" smtClean="0">
              <a:solidFill>
                <a:schemeClr val="accent2">
                  <a:lumMod val="50000"/>
                </a:schemeClr>
              </a:solidFill>
            </a:rPr>
            <a:t>. </a:t>
          </a:r>
          <a:r>
            <a:rPr lang="ru-RU" sz="1800" b="1" u="sng" kern="1200" dirty="0" smtClean="0">
              <a:solidFill>
                <a:schemeClr val="accent2">
                  <a:lumMod val="50000"/>
                </a:schemeClr>
              </a:solidFill>
            </a:rPr>
            <a:t>Управление кадрами</a:t>
          </a:r>
          <a:r>
            <a:rPr lang="ru-RU" sz="1800" b="1" u="none" kern="1200" dirty="0" smtClean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ru-RU" sz="1800" b="1" kern="1200" dirty="0" smtClean="0">
              <a:solidFill>
                <a:schemeClr val="accent2">
                  <a:lumMod val="50000"/>
                </a:schemeClr>
              </a:solidFill>
            </a:rPr>
            <a:t>(3 вопроса)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accent2">
                  <a:lumMod val="50000"/>
                </a:schemeClr>
              </a:solidFill>
            </a:rPr>
            <a:t>2. </a:t>
          </a:r>
          <a:r>
            <a:rPr lang="ru-RU" sz="1800" b="1" u="sng" kern="1200" dirty="0" smtClean="0">
              <a:solidFill>
                <a:schemeClr val="accent2">
                  <a:lumMod val="50000"/>
                </a:schemeClr>
              </a:solidFill>
            </a:rPr>
            <a:t>Управление ресурсами</a:t>
          </a:r>
          <a:r>
            <a:rPr lang="ru-RU" sz="1800" b="1" u="none" kern="1200" dirty="0" smtClean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ru-RU" sz="1800" b="1" kern="1200" dirty="0" smtClean="0">
              <a:solidFill>
                <a:schemeClr val="accent2">
                  <a:lumMod val="50000"/>
                </a:schemeClr>
              </a:solidFill>
            </a:rPr>
            <a:t>(3 вопроса)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accent2">
                  <a:lumMod val="50000"/>
                </a:schemeClr>
              </a:solidFill>
            </a:rPr>
            <a:t>3. </a:t>
          </a:r>
          <a:r>
            <a:rPr lang="ru-RU" sz="1800" b="1" u="sng" kern="1200" dirty="0" smtClean="0">
              <a:solidFill>
                <a:schemeClr val="accent2">
                  <a:lumMod val="50000"/>
                </a:schemeClr>
              </a:solidFill>
            </a:rPr>
            <a:t>Управление процессами</a:t>
          </a:r>
          <a:r>
            <a:rPr lang="ru-RU" sz="1800" b="1" u="none" kern="1200" dirty="0" smtClean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ru-RU" sz="1800" b="1" kern="1200" dirty="0" smtClean="0">
              <a:solidFill>
                <a:schemeClr val="accent2">
                  <a:lumMod val="50000"/>
                </a:schemeClr>
              </a:solidFill>
            </a:rPr>
            <a:t>(3 вопроса)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accent2">
                  <a:lumMod val="50000"/>
                </a:schemeClr>
              </a:solidFill>
            </a:rPr>
            <a:t>4. </a:t>
          </a:r>
          <a:r>
            <a:rPr lang="ru-RU" sz="1800" b="1" u="sng" kern="1200" dirty="0" smtClean="0">
              <a:solidFill>
                <a:schemeClr val="accent2">
                  <a:lumMod val="50000"/>
                </a:schemeClr>
              </a:solidFill>
            </a:rPr>
            <a:t>Управление результатами</a:t>
          </a:r>
          <a:r>
            <a:rPr lang="ru-RU" sz="1800" b="1" u="none" kern="1200" dirty="0" smtClean="0">
              <a:solidFill>
                <a:schemeClr val="accent2">
                  <a:lumMod val="50000"/>
                </a:schemeClr>
              </a:solidFill>
            </a:rPr>
            <a:t> 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accent2">
                  <a:lumMod val="50000"/>
                </a:schemeClr>
              </a:solidFill>
            </a:rPr>
            <a:t>    (3 вопроса)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accent2">
                  <a:lumMod val="50000"/>
                </a:schemeClr>
              </a:solidFill>
            </a:rPr>
            <a:t>5. </a:t>
          </a:r>
          <a:r>
            <a:rPr lang="ru-RU" sz="1800" b="1" u="sng" kern="1200" dirty="0" smtClean="0">
              <a:solidFill>
                <a:schemeClr val="accent2">
                  <a:lumMod val="50000"/>
                </a:schemeClr>
              </a:solidFill>
            </a:rPr>
            <a:t>Управление информацией</a:t>
          </a:r>
          <a:r>
            <a:rPr lang="ru-RU" sz="1800" b="1" u="none" kern="1200" dirty="0" smtClean="0">
              <a:solidFill>
                <a:schemeClr val="accent2">
                  <a:lumMod val="50000"/>
                </a:schemeClr>
              </a:solidFill>
            </a:rPr>
            <a:t> 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accent2">
                  <a:lumMod val="50000"/>
                </a:schemeClr>
              </a:solidFill>
            </a:rPr>
            <a:t>    (3 вопроса)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i="0" kern="1200" dirty="0" smtClean="0">
            <a:solidFill>
              <a:schemeClr val="accent2">
                <a:lumMod val="50000"/>
              </a:schemeClr>
            </a:solidFill>
          </a:endParaRP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0" kern="1200" dirty="0" smtClean="0">
              <a:solidFill>
                <a:schemeClr val="accent2">
                  <a:lumMod val="50000"/>
                </a:schemeClr>
              </a:solidFill>
            </a:rPr>
            <a:t>15 вопросов</a:t>
          </a:r>
          <a:endParaRPr lang="ru-RU" sz="1800" b="1" i="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3666558" y="81495"/>
        <a:ext cx="2569200" cy="517100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94075A-3FB0-4894-982D-476A2797E956}">
      <dsp:nvSpPr>
        <dsp:cNvPr id="0" name=""/>
        <dsp:cNvSpPr/>
      </dsp:nvSpPr>
      <dsp:spPr>
        <a:xfrm>
          <a:off x="0" y="0"/>
          <a:ext cx="3267100" cy="5533636"/>
        </a:xfrm>
        <a:prstGeom prst="roundRect">
          <a:avLst>
            <a:gd name="adj" fmla="val 5000"/>
          </a:avLst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80010" bIns="0" numCol="1" spcCol="1270" anchor="t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2"/>
              </a:solidFill>
            </a:rPr>
            <a:t>Нормативно-правовой блок </a:t>
          </a:r>
          <a:endParaRPr lang="ru-RU" sz="1800" kern="1200" dirty="0">
            <a:solidFill>
              <a:schemeClr val="tx2"/>
            </a:solidFill>
          </a:endParaRPr>
        </a:p>
      </dsp:txBody>
      <dsp:txXfrm rot="16200000">
        <a:off x="-1942080" y="1942080"/>
        <a:ext cx="4537581" cy="653420"/>
      </dsp:txXfrm>
    </dsp:sp>
    <dsp:sp modelId="{D65C1864-B3CA-4301-ACD2-91B60EA0F33E}">
      <dsp:nvSpPr>
        <dsp:cNvPr id="0" name=""/>
        <dsp:cNvSpPr/>
      </dsp:nvSpPr>
      <dsp:spPr>
        <a:xfrm>
          <a:off x="986860" y="0"/>
          <a:ext cx="2433990" cy="553363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4290" rIns="0" bIns="0" numCol="1" spcCol="1270" anchor="t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 dirty="0" smtClean="0">
            <a:solidFill>
              <a:schemeClr val="accent2">
                <a:lumMod val="50000"/>
              </a:schemeClr>
            </a:solidFill>
          </a:endParaRP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accent2">
                  <a:lumMod val="50000"/>
                </a:schemeClr>
              </a:solidFill>
            </a:rPr>
            <a:t>Современные нормативно-правовые основы образования</a:t>
          </a:r>
          <a:endParaRPr lang="en-US" sz="1800" kern="1200" dirty="0" smtClean="0">
            <a:solidFill>
              <a:schemeClr val="accent2">
                <a:lumMod val="50000"/>
              </a:schemeClr>
            </a:solidFill>
          </a:endParaRP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accent2">
                  <a:lumMod val="50000"/>
                </a:schemeClr>
              </a:solidFill>
            </a:rPr>
            <a:t>5 вопросов</a:t>
          </a:r>
          <a:endParaRPr lang="ru-RU" sz="180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986860" y="0"/>
        <a:ext cx="2433990" cy="5533636"/>
      </dsp:txXfrm>
    </dsp:sp>
    <dsp:sp modelId="{9A5296CA-3C0B-45CF-B800-F092AD2C9AF6}">
      <dsp:nvSpPr>
        <dsp:cNvPr id="0" name=""/>
        <dsp:cNvSpPr/>
      </dsp:nvSpPr>
      <dsp:spPr>
        <a:xfrm>
          <a:off x="3526404" y="0"/>
          <a:ext cx="3664269" cy="5533636"/>
        </a:xfrm>
        <a:prstGeom prst="roundRect">
          <a:avLst>
            <a:gd name="adj" fmla="val 5000"/>
          </a:avLst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80010" bIns="0" numCol="1" spcCol="1270" anchor="t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2"/>
              </a:solidFill>
            </a:rPr>
            <a:t>Методический блок</a:t>
          </a:r>
          <a:endParaRPr lang="ru-RU" sz="1800" kern="1200" dirty="0">
            <a:solidFill>
              <a:schemeClr val="tx2"/>
            </a:solidFill>
          </a:endParaRPr>
        </a:p>
      </dsp:txBody>
      <dsp:txXfrm rot="16200000">
        <a:off x="1624041" y="1902363"/>
        <a:ext cx="4537581" cy="732853"/>
      </dsp:txXfrm>
    </dsp:sp>
    <dsp:sp modelId="{29CFA324-4009-4015-9BA0-5563AD65482C}">
      <dsp:nvSpPr>
        <dsp:cNvPr id="0" name=""/>
        <dsp:cNvSpPr/>
      </dsp:nvSpPr>
      <dsp:spPr>
        <a:xfrm rot="5400000">
          <a:off x="3137987" y="4719161"/>
          <a:ext cx="813608" cy="810195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D1FF25-544F-43C2-AB55-92D95D3B0B76}">
      <dsp:nvSpPr>
        <dsp:cNvPr id="0" name=""/>
        <dsp:cNvSpPr/>
      </dsp:nvSpPr>
      <dsp:spPr>
        <a:xfrm>
          <a:off x="4563904" y="0"/>
          <a:ext cx="2729880" cy="553363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4290" rIns="0" bIns="0" numCol="1" spcCol="1270" anchor="t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 dirty="0" smtClean="0">
            <a:solidFill>
              <a:schemeClr val="accent2">
                <a:lumMod val="50000"/>
              </a:schemeClr>
            </a:solidFill>
          </a:endParaRP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accent2">
                  <a:lumMod val="50000"/>
                </a:schemeClr>
              </a:solidFill>
            </a:rPr>
            <a:t>1. Планирование мер по социально-педагогической поддержке обучающихся в процессе социализации (4 вопроса)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accent2">
                  <a:lumMod val="50000"/>
                </a:schemeClr>
              </a:solidFill>
            </a:rPr>
            <a:t>2. Организация социально-педагогической поддержки обучающихся в процессе социализации (4 вопроса)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accent2">
                  <a:lumMod val="50000"/>
                </a:schemeClr>
              </a:solidFill>
            </a:rPr>
            <a:t>3. Организационно-методическое обеспечение социально-педагогической поддержки обучающихся (4 вопроса)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 dirty="0" smtClean="0">
            <a:solidFill>
              <a:schemeClr val="accent2">
                <a:lumMod val="50000"/>
              </a:schemeClr>
            </a:solidFill>
          </a:endParaRP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accent2">
                  <a:lumMod val="50000"/>
                </a:schemeClr>
              </a:solidFill>
            </a:rPr>
            <a:t>12 вопросов</a:t>
          </a:r>
          <a:endParaRPr lang="ru-RU" sz="180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4563904" y="0"/>
        <a:ext cx="2729880" cy="5533636"/>
      </dsp:txXfrm>
    </dsp:sp>
    <dsp:sp modelId="{64BFFFB2-03A3-4C4D-95A2-301DC0C6EBEF}">
      <dsp:nvSpPr>
        <dsp:cNvPr id="0" name=""/>
        <dsp:cNvSpPr/>
      </dsp:nvSpPr>
      <dsp:spPr>
        <a:xfrm>
          <a:off x="7763165" y="50798"/>
          <a:ext cx="3530699" cy="5482837"/>
        </a:xfrm>
        <a:prstGeom prst="roundRect">
          <a:avLst>
            <a:gd name="adj" fmla="val 5000"/>
          </a:avLst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8006" rIns="62230" bIns="0" numCol="1" spcCol="1270" anchor="t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0" kern="1200" dirty="0" smtClean="0">
              <a:solidFill>
                <a:schemeClr val="tx2"/>
              </a:solidFill>
            </a:rPr>
            <a:t>Психолого-педагогический блок, коммуникации</a:t>
          </a:r>
          <a:endParaRPr lang="ru-RU" sz="1400" b="0" kern="1200" dirty="0">
            <a:solidFill>
              <a:schemeClr val="tx2"/>
            </a:solidFill>
          </a:endParaRPr>
        </a:p>
      </dsp:txBody>
      <dsp:txXfrm rot="16200000">
        <a:off x="5868272" y="1945692"/>
        <a:ext cx="4495926" cy="706139"/>
      </dsp:txXfrm>
    </dsp:sp>
    <dsp:sp modelId="{0B12D246-7223-419E-B501-23EE7820DC3A}">
      <dsp:nvSpPr>
        <dsp:cNvPr id="0" name=""/>
        <dsp:cNvSpPr/>
      </dsp:nvSpPr>
      <dsp:spPr>
        <a:xfrm rot="5400000">
          <a:off x="7180687" y="4719161"/>
          <a:ext cx="813608" cy="810195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7875F1-5C07-40B2-B662-56C54FE6B51F}">
      <dsp:nvSpPr>
        <dsp:cNvPr id="0" name=""/>
        <dsp:cNvSpPr/>
      </dsp:nvSpPr>
      <dsp:spPr>
        <a:xfrm>
          <a:off x="8783635" y="50798"/>
          <a:ext cx="2630371" cy="548283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4290" rIns="0" bIns="0" numCol="1" spcCol="1270" anchor="t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 dirty="0" smtClean="0"/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accent2">
                  <a:lumMod val="50000"/>
                </a:schemeClr>
              </a:solidFill>
            </a:rPr>
            <a:t>Знание общих и специфических закономерностей психического развития лиц с ОВЗ, определяющих их особые образовательные потребности</a:t>
          </a:r>
          <a:endParaRPr lang="ru-RU" sz="1600" b="0" kern="1200" dirty="0" smtClean="0">
            <a:solidFill>
              <a:schemeClr val="accent2">
                <a:lumMod val="50000"/>
              </a:schemeClr>
            </a:solidFill>
          </a:endParaRP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accent2">
                  <a:lumMod val="50000"/>
                </a:schemeClr>
              </a:solidFill>
            </a:rPr>
            <a:t>8 вопросов</a:t>
          </a:r>
          <a:endParaRPr lang="ru-RU" sz="1600" b="1" kern="1200" dirty="0">
            <a:solidFill>
              <a:schemeClr val="accent2">
                <a:lumMod val="50000"/>
              </a:schemeClr>
            </a:solidFill>
          </a:endParaRP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</dsp:txBody>
      <dsp:txXfrm>
        <a:off x="8783635" y="50798"/>
        <a:ext cx="2630371" cy="54828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6DF477-E988-4CF6-B1AC-68AEFE2DDD87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39FA77-E316-4E9F-AED3-B873A53A5C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141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3269A-31FB-4563-AC52-F99D87805F0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3083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3269A-31FB-4563-AC52-F99D87805F0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7886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3269A-31FB-4563-AC52-F99D87805F00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516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DE187-7BB7-45A6-B988-4A88AA2F8486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F73A0-4F95-4449-80C8-5741638CA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299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DE187-7BB7-45A6-B988-4A88AA2F8486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F73A0-4F95-4449-80C8-5741638CA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9752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DE187-7BB7-45A6-B988-4A88AA2F8486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F73A0-4F95-4449-80C8-5741638CA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336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DE187-7BB7-45A6-B988-4A88AA2F8486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F73A0-4F95-4449-80C8-5741638CA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964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DE187-7BB7-45A6-B988-4A88AA2F8486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F73A0-4F95-4449-80C8-5741638CA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465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DE187-7BB7-45A6-B988-4A88AA2F8486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F73A0-4F95-4449-80C8-5741638CA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258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DE187-7BB7-45A6-B988-4A88AA2F8486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F73A0-4F95-4449-80C8-5741638CA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933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DE187-7BB7-45A6-B988-4A88AA2F8486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F73A0-4F95-4449-80C8-5741638CA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4588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DE187-7BB7-45A6-B988-4A88AA2F8486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F73A0-4F95-4449-80C8-5741638CA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756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DE187-7BB7-45A6-B988-4A88AA2F8486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F73A0-4F95-4449-80C8-5741638CA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086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DE187-7BB7-45A6-B988-4A88AA2F8486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F73A0-4F95-4449-80C8-5741638CA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1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EDE187-7BB7-45A6-B988-4A88AA2F8486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9F73A0-4F95-4449-80C8-5741638CA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806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5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microsoft.com/office/2007/relationships/hdphoto" Target="../media/hdphoto1.wdp"/><Relationship Id="rId9" Type="http://schemas.microsoft.com/office/2007/relationships/diagramDrawing" Target="../diagrams/drawing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5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microsoft.com/office/2007/relationships/hdphoto" Target="../media/hdphoto1.wdp"/><Relationship Id="rId9" Type="http://schemas.microsoft.com/office/2007/relationships/diagramDrawing" Target="../diagrams/drawing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15.pn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microsoft.com/office/2007/relationships/hdphoto" Target="../media/hdphoto1.wdp"/><Relationship Id="rId9" Type="http://schemas.microsoft.com/office/2007/relationships/diagramDrawing" Target="../diagrams/drawing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8281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371E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Повышение квалификации педагогических работников Нормативная база</a:t>
            </a:r>
            <a:endParaRPr lang="ru-RU" sz="2800" b="1" dirty="0">
              <a:solidFill>
                <a:srgbClr val="371EF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9007" y="1267096"/>
            <a:ext cx="11730444" cy="5499463"/>
          </a:xfrm>
        </p:spPr>
        <p:txBody>
          <a:bodyPr>
            <a:normAutofit fontScale="77500" lnSpcReduction="20000"/>
          </a:bodyPr>
          <a:lstStyle/>
          <a:p>
            <a:r>
              <a:rPr lang="ru-RU" sz="3300" dirty="0" smtClean="0">
                <a:solidFill>
                  <a:srgbClr val="FF0000"/>
                </a:solidFill>
              </a:rPr>
              <a:t>ст.48</a:t>
            </a:r>
            <a:r>
              <a:rPr lang="ru-RU" sz="3300" dirty="0" smtClean="0"/>
              <a:t> Закона РФ «ОБ образовании»: </a:t>
            </a:r>
            <a:r>
              <a:rPr lang="ru-RU" sz="3300" dirty="0"/>
              <a:t>Педагогические работники обязаны</a:t>
            </a:r>
            <a:r>
              <a:rPr lang="ru-RU" sz="3300" dirty="0" smtClean="0"/>
              <a:t>:</a:t>
            </a:r>
          </a:p>
          <a:p>
            <a:pPr marL="0" indent="0">
              <a:buNone/>
            </a:pPr>
            <a:r>
              <a:rPr lang="ru-RU" sz="3300" dirty="0" smtClean="0"/>
              <a:t>7) систематически </a:t>
            </a:r>
            <a:r>
              <a:rPr lang="ru-RU" sz="3300" dirty="0"/>
              <a:t>повышать свой профессиональный уровень</a:t>
            </a:r>
            <a:r>
              <a:rPr lang="ru-RU" sz="3300" dirty="0" smtClean="0"/>
              <a:t>;</a:t>
            </a:r>
          </a:p>
          <a:p>
            <a:pPr marL="0" indent="0">
              <a:buNone/>
            </a:pPr>
            <a:r>
              <a:rPr lang="ru-RU" sz="3300" dirty="0" smtClean="0"/>
              <a:t>8</a:t>
            </a:r>
            <a:r>
              <a:rPr lang="ru-RU" sz="3300" dirty="0"/>
              <a:t>) проходить аттестацию на соответствие занимаемой должности в порядке, установленном законодательством об образовании</a:t>
            </a:r>
            <a:r>
              <a:rPr lang="ru-RU" sz="3300" dirty="0" smtClean="0"/>
              <a:t>;</a:t>
            </a:r>
          </a:p>
          <a:p>
            <a:r>
              <a:rPr lang="ru-RU" sz="3300" dirty="0">
                <a:solidFill>
                  <a:srgbClr val="FF0000"/>
                </a:solidFill>
              </a:rPr>
              <a:t>с</a:t>
            </a:r>
            <a:r>
              <a:rPr lang="ru-RU" sz="3300" dirty="0" smtClean="0">
                <a:solidFill>
                  <a:srgbClr val="FF0000"/>
                </a:solidFill>
              </a:rPr>
              <a:t>т. </a:t>
            </a:r>
            <a:r>
              <a:rPr lang="ru-RU" sz="3300" dirty="0">
                <a:solidFill>
                  <a:srgbClr val="FF0000"/>
                </a:solidFill>
              </a:rPr>
              <a:t>47</a:t>
            </a:r>
            <a:r>
              <a:rPr lang="ru-RU" sz="3300" dirty="0"/>
              <a:t>. </a:t>
            </a:r>
            <a:r>
              <a:rPr lang="ru-RU" sz="3300" dirty="0" smtClean="0"/>
              <a:t>Закона РФ «ОБ образовании»: Педагогические </a:t>
            </a:r>
            <a:r>
              <a:rPr lang="ru-RU" sz="3300" dirty="0"/>
              <a:t>работники имеют следующие трудовые права и социальные гарантии</a:t>
            </a:r>
            <a:r>
              <a:rPr lang="ru-RU" sz="3300" dirty="0" smtClean="0"/>
              <a:t>:</a:t>
            </a:r>
          </a:p>
          <a:p>
            <a:pPr marL="0" indent="0">
              <a:buNone/>
            </a:pPr>
            <a:r>
              <a:rPr lang="ru-RU" sz="3300" dirty="0"/>
              <a:t>2) право на дополнительное профессиональное образование по профилю педагогической деятельности </a:t>
            </a:r>
            <a:r>
              <a:rPr lang="ru-RU" sz="3300" u="sng" dirty="0"/>
              <a:t>не реже чем один раз в три </a:t>
            </a:r>
            <a:r>
              <a:rPr lang="ru-RU" sz="3300" u="sng" dirty="0" smtClean="0"/>
              <a:t>года</a:t>
            </a:r>
          </a:p>
          <a:p>
            <a:r>
              <a:rPr lang="ru-RU" sz="3300" dirty="0" smtClean="0">
                <a:solidFill>
                  <a:srgbClr val="FF0000"/>
                </a:solidFill>
              </a:rPr>
              <a:t>ст.28</a:t>
            </a:r>
            <a:r>
              <a:rPr lang="ru-RU" sz="3300" dirty="0" smtClean="0"/>
              <a:t> Закона РФ «</a:t>
            </a:r>
            <a:r>
              <a:rPr lang="ru-RU" sz="3300" dirty="0"/>
              <a:t>О</a:t>
            </a:r>
            <a:r>
              <a:rPr lang="ru-RU" sz="3300" dirty="0" smtClean="0"/>
              <a:t>б образовании»: </a:t>
            </a:r>
            <a:r>
              <a:rPr lang="ru-RU" sz="3300" dirty="0"/>
              <a:t>К компетенции </a:t>
            </a:r>
            <a:r>
              <a:rPr lang="ru-RU" sz="3300" u="sng" dirty="0"/>
              <a:t>образовательной организации</a:t>
            </a:r>
            <a:r>
              <a:rPr lang="ru-RU" sz="3300" dirty="0"/>
              <a:t> в установленной сфере деятельности относятся</a:t>
            </a:r>
            <a:r>
              <a:rPr lang="ru-RU" sz="3300" dirty="0" smtClean="0"/>
              <a:t>:</a:t>
            </a:r>
          </a:p>
          <a:p>
            <a:pPr marL="0" indent="0">
              <a:buNone/>
            </a:pPr>
            <a:r>
              <a:rPr lang="ru-RU" sz="3300" dirty="0"/>
              <a:t>5) прием на работу работников, заключение с ними и расторжение трудовых договоров, если иное не установлено настоящим Федеральным законом, распределение должностных обязанностей, создание условий и </a:t>
            </a:r>
            <a:r>
              <a:rPr lang="ru-RU" sz="3300" u="sng" dirty="0"/>
              <a:t>организация дополнительного профессионального образования </a:t>
            </a:r>
            <a:r>
              <a:rPr lang="ru-RU" sz="3300" u="sng" dirty="0" smtClean="0"/>
              <a:t>работников</a:t>
            </a:r>
            <a:r>
              <a:rPr lang="ru-RU" sz="3300" dirty="0" smtClean="0"/>
              <a:t/>
            </a:r>
            <a:br>
              <a:rPr lang="ru-RU" sz="3300" dirty="0" smtClean="0"/>
            </a:br>
            <a:r>
              <a:rPr lang="ru-RU" sz="3300" dirty="0" smtClean="0"/>
              <a:t/>
            </a:r>
            <a:br>
              <a:rPr lang="ru-RU" sz="33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16715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023659" y="132989"/>
            <a:ext cx="58096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О порядке прохождения анкетирования </a:t>
            </a:r>
            <a:endParaRPr lang="ru-RU" sz="2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38251" t="29779" r="20075" b="18784"/>
          <a:stretch/>
        </p:blipFill>
        <p:spPr>
          <a:xfrm>
            <a:off x="2063552" y="932722"/>
            <a:ext cx="7882533" cy="547260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3983765" y="2756925"/>
            <a:ext cx="3744416" cy="38404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1" name="TextBox 10"/>
          <p:cNvSpPr txBox="1"/>
          <p:nvPr/>
        </p:nvSpPr>
        <p:spPr>
          <a:xfrm>
            <a:off x="3887755" y="3909054"/>
            <a:ext cx="2592288" cy="198009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</a:rPr>
              <a:t>1 часть</a:t>
            </a:r>
          </a:p>
          <a:p>
            <a:endParaRPr lang="ru-RU" sz="1067" dirty="0"/>
          </a:p>
          <a:p>
            <a:r>
              <a:rPr lang="ru-RU" sz="1600" u="sng" dirty="0">
                <a:solidFill>
                  <a:srgbClr val="C00000"/>
                </a:solidFill>
              </a:rPr>
              <a:t>Выбор:</a:t>
            </a:r>
          </a:p>
          <a:p>
            <a:pPr marL="228594" indent="-228594">
              <a:buFont typeface="Wingdings" panose="05000000000000000000" pitchFamily="2" charset="2"/>
              <a:buChar char="ü"/>
            </a:pPr>
            <a:r>
              <a:rPr lang="ru-RU" sz="1600" dirty="0"/>
              <a:t>основы обучения</a:t>
            </a:r>
          </a:p>
          <a:p>
            <a:pPr marL="228594" indent="-228594">
              <a:buFont typeface="Wingdings" panose="05000000000000000000" pitchFamily="2" charset="2"/>
              <a:buChar char="ü"/>
            </a:pPr>
            <a:r>
              <a:rPr lang="ru-RU" sz="1600" dirty="0"/>
              <a:t>формы обучения</a:t>
            </a:r>
          </a:p>
          <a:p>
            <a:pPr marL="228594" indent="-228594">
              <a:buFont typeface="Wingdings" panose="05000000000000000000" pitchFamily="2" charset="2"/>
              <a:buChar char="ü"/>
            </a:pPr>
            <a:r>
              <a:rPr lang="ru-RU" sz="1600" dirty="0"/>
              <a:t>примерных направлений обучения</a:t>
            </a:r>
          </a:p>
          <a:p>
            <a:pPr marL="228594" indent="-228594">
              <a:buFont typeface="Wingdings" panose="05000000000000000000" pitchFamily="2" charset="2"/>
              <a:buChar char="ü"/>
            </a:pPr>
            <a:endParaRPr lang="ru-RU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6864085" y="3909476"/>
            <a:ext cx="2976331" cy="198009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</a:rPr>
              <a:t>2 часть</a:t>
            </a:r>
          </a:p>
          <a:p>
            <a:endParaRPr lang="ru-RU" sz="1067" b="1" dirty="0">
              <a:solidFill>
                <a:srgbClr val="FF0000"/>
              </a:solidFill>
            </a:endParaRPr>
          </a:p>
          <a:p>
            <a:r>
              <a:rPr lang="ru-RU" sz="1600" u="sng" dirty="0">
                <a:solidFill>
                  <a:srgbClr val="C00000"/>
                </a:solidFill>
              </a:rPr>
              <a:t>Диагностика:</a:t>
            </a:r>
            <a:endParaRPr lang="ru-RU" sz="1600" u="sng" dirty="0">
              <a:solidFill>
                <a:srgbClr val="C00000"/>
              </a:solidFill>
            </a:endParaRPr>
          </a:p>
          <a:p>
            <a:pPr marL="228594" indent="-228594">
              <a:buFont typeface="Wingdings" panose="05000000000000000000" pitchFamily="2" charset="2"/>
              <a:buChar char="ü"/>
            </a:pPr>
            <a:r>
              <a:rPr lang="ru-RU" sz="1600" dirty="0"/>
              <a:t>4 </a:t>
            </a:r>
            <a:r>
              <a:rPr lang="ru-RU" sz="1600" dirty="0"/>
              <a:t>блока вопросов </a:t>
            </a:r>
            <a:r>
              <a:rPr lang="ru-RU" sz="1600" dirty="0"/>
              <a:t>(нормативно-правовой, предметный, методический, психолого-педагогический)</a:t>
            </a:r>
          </a:p>
          <a:p>
            <a:pPr marL="228594" indent="-228594">
              <a:buFont typeface="Wingdings" panose="05000000000000000000" pitchFamily="2" charset="2"/>
              <a:buChar char="ü"/>
            </a:pPr>
            <a:endParaRPr lang="ru-RU" sz="1600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4847861" y="3140968"/>
            <a:ext cx="0" cy="76808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7152117" y="3140968"/>
            <a:ext cx="0" cy="76808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7596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11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4347946" y="66498"/>
            <a:ext cx="38129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Прохождение диагностики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40977" y="478906"/>
            <a:ext cx="113765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С 6 по 15 сентября диагностику проходят только </a:t>
            </a:r>
            <a:r>
              <a:rPr lang="ru-RU" sz="2400" dirty="0">
                <a:solidFill>
                  <a:srgbClr val="FF0000"/>
                </a:solidFill>
              </a:rPr>
              <a:t>учителя-предметники</a:t>
            </a:r>
            <a:r>
              <a:rPr lang="ru-RU" sz="2400" dirty="0"/>
              <a:t> СОШ, выбравшие бюджетную основу обучения!</a:t>
            </a:r>
            <a:endParaRPr lang="ru-RU" sz="2400" dirty="0"/>
          </a:p>
        </p:txBody>
      </p:sp>
      <p:pic>
        <p:nvPicPr>
          <p:cNvPr id="6" name="Рисунок 5"/>
          <p:cNvPicPr/>
          <p:nvPr/>
        </p:nvPicPr>
        <p:blipFill>
          <a:blip r:embed="rId2"/>
          <a:stretch>
            <a:fillRect/>
          </a:stretch>
        </p:blipFill>
        <p:spPr>
          <a:xfrm>
            <a:off x="840976" y="1476123"/>
            <a:ext cx="4394200" cy="267292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Рисунок 6"/>
          <p:cNvPicPr/>
          <p:nvPr/>
        </p:nvPicPr>
        <p:blipFill>
          <a:blip r:embed="rId3"/>
          <a:stretch>
            <a:fillRect/>
          </a:stretch>
        </p:blipFill>
        <p:spPr>
          <a:xfrm>
            <a:off x="5423926" y="1484648"/>
            <a:ext cx="6793639" cy="273134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Рисунок 7"/>
          <p:cNvPicPr/>
          <p:nvPr/>
        </p:nvPicPr>
        <p:blipFill>
          <a:blip r:embed="rId4"/>
          <a:stretch>
            <a:fillRect/>
          </a:stretch>
        </p:blipFill>
        <p:spPr>
          <a:xfrm>
            <a:off x="3887755" y="4227104"/>
            <a:ext cx="4439111" cy="263089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8976321" y="4581129"/>
            <a:ext cx="24834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Выбрать предмет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9168342" y="5733257"/>
            <a:ext cx="4009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Нажать пройти диагностику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3346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12</a:t>
            </a:fld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719403" y="548680"/>
            <a:ext cx="5376597" cy="297633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939102" y="-54846"/>
            <a:ext cx="47053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1.Переход в систему тестирования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/>
          <a:stretch>
            <a:fillRect/>
          </a:stretch>
        </p:blipFill>
        <p:spPr>
          <a:xfrm>
            <a:off x="6384032" y="437597"/>
            <a:ext cx="5664629" cy="307783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Рисунок 5"/>
          <p:cNvPicPr/>
          <p:nvPr/>
        </p:nvPicPr>
        <p:blipFill>
          <a:blip r:embed="rId4"/>
          <a:stretch>
            <a:fillRect/>
          </a:stretch>
        </p:blipFill>
        <p:spPr>
          <a:xfrm>
            <a:off x="705461" y="4038600"/>
            <a:ext cx="6131560" cy="28194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7728181" y="-54846"/>
            <a:ext cx="31704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2.Предоставить доступ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99457" y="3636096"/>
            <a:ext cx="28768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3.Записаться на курс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5"/>
          <a:stretch>
            <a:fillRect/>
          </a:stretch>
        </p:blipFill>
        <p:spPr>
          <a:xfrm>
            <a:off x="6960096" y="4038600"/>
            <a:ext cx="3456384" cy="124813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7967374" y="3607477"/>
            <a:ext cx="31690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4.Начать тестирование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6"/>
          <a:stretch>
            <a:fillRect/>
          </a:stretch>
        </p:blipFill>
        <p:spPr>
          <a:xfrm>
            <a:off x="7967374" y="5185717"/>
            <a:ext cx="3886476" cy="167228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02796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l="32500" t="29753" r="54445" b="51976"/>
          <a:stretch/>
        </p:blipFill>
        <p:spPr>
          <a:xfrm>
            <a:off x="10936667" y="28563"/>
            <a:ext cx="1061856" cy="787035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28595" y="248032"/>
            <a:ext cx="1628775" cy="174049"/>
          </a:xfrm>
          <a:prstGeom prst="rect">
            <a:avLst/>
          </a:prstGeom>
          <a:solidFill>
            <a:srgbClr val="F266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935059983"/>
              </p:ext>
            </p:extLst>
          </p:nvPr>
        </p:nvGraphicFramePr>
        <p:xfrm>
          <a:off x="428630" y="795870"/>
          <a:ext cx="11306821" cy="5785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2931292" y="221268"/>
            <a:ext cx="7166642" cy="5027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67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Категории вопросов </a:t>
            </a:r>
            <a:r>
              <a:rPr lang="ru-RU" sz="2667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для должности «Учитель»</a:t>
            </a:r>
            <a:endParaRPr lang="ru-RU" sz="2667" b="1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033885" y="6505573"/>
            <a:ext cx="867423" cy="158363"/>
          </a:xfrm>
          <a:prstGeom prst="rect">
            <a:avLst/>
          </a:prstGeom>
          <a:solidFill>
            <a:srgbClr val="F266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" name="Прямоугольник 1"/>
          <p:cNvSpPr/>
          <p:nvPr/>
        </p:nvSpPr>
        <p:spPr>
          <a:xfrm>
            <a:off x="0" y="104440"/>
            <a:ext cx="3021496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latin typeface="Roboto"/>
              </a:rPr>
              <a:t>Диагностика будет доступна: </a:t>
            </a:r>
            <a:r>
              <a:rPr lang="ru-RU" sz="1600" b="1" dirty="0">
                <a:solidFill>
                  <a:srgbClr val="000000"/>
                </a:solidFill>
                <a:latin typeface="Roboto"/>
              </a:rPr>
              <a:t>с </a:t>
            </a:r>
            <a:r>
              <a:rPr lang="ru-RU" sz="1600" b="1" dirty="0">
                <a:solidFill>
                  <a:srgbClr val="000000"/>
                </a:solidFill>
                <a:latin typeface="Roboto"/>
              </a:rPr>
              <a:t>06.09.2021 по </a:t>
            </a:r>
            <a:r>
              <a:rPr lang="ru-RU" sz="1600" b="1" dirty="0">
                <a:solidFill>
                  <a:srgbClr val="000000"/>
                </a:solidFill>
                <a:latin typeface="Roboto"/>
              </a:rPr>
              <a:t>15.09.2021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83554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l="32500" t="29753" r="54445" b="51976"/>
          <a:stretch/>
        </p:blipFill>
        <p:spPr>
          <a:xfrm>
            <a:off x="10936667" y="28563"/>
            <a:ext cx="1061856" cy="787035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28595" y="248032"/>
            <a:ext cx="1628775" cy="174049"/>
          </a:xfrm>
          <a:prstGeom prst="rect">
            <a:avLst/>
          </a:prstGeom>
          <a:solidFill>
            <a:srgbClr val="F266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38980928"/>
              </p:ext>
            </p:extLst>
          </p:nvPr>
        </p:nvGraphicFramePr>
        <p:xfrm>
          <a:off x="2980267" y="1253067"/>
          <a:ext cx="65532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857370" y="405228"/>
            <a:ext cx="8904348" cy="79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67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Категории вопросов для должностей </a:t>
            </a:r>
            <a:r>
              <a:rPr lang="ru-RU" sz="2267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ru-RU" sz="2267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Директор», </a:t>
            </a:r>
          </a:p>
          <a:p>
            <a:pPr algn="ctr"/>
            <a:r>
              <a:rPr lang="ru-RU" sz="2267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ru-RU" sz="2267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Заместитель </a:t>
            </a:r>
            <a:r>
              <a:rPr lang="ru-RU" sz="2267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директора по УМР», «</a:t>
            </a:r>
            <a:r>
              <a:rPr lang="ru-RU" sz="2267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Заместитель </a:t>
            </a:r>
            <a:r>
              <a:rPr lang="ru-RU" sz="2267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директора по ВР</a:t>
            </a:r>
            <a:r>
              <a:rPr lang="ru-RU" sz="2267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u-RU" sz="2267" b="1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033885" y="6505573"/>
            <a:ext cx="867423" cy="158363"/>
          </a:xfrm>
          <a:prstGeom prst="rect">
            <a:avLst/>
          </a:prstGeom>
          <a:solidFill>
            <a:srgbClr val="F266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Прямоугольник 7"/>
          <p:cNvSpPr/>
          <p:nvPr/>
        </p:nvSpPr>
        <p:spPr>
          <a:xfrm>
            <a:off x="0" y="104440"/>
            <a:ext cx="3021496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latin typeface="Roboto"/>
              </a:rPr>
              <a:t>Диагностика будет доступна: </a:t>
            </a:r>
            <a:r>
              <a:rPr lang="ru-RU" sz="1600" b="1" dirty="0">
                <a:solidFill>
                  <a:srgbClr val="000000"/>
                </a:solidFill>
                <a:latin typeface="Roboto"/>
              </a:rPr>
              <a:t>с 15.09.2021 </a:t>
            </a:r>
            <a:r>
              <a:rPr lang="ru-RU" sz="1600" b="1" dirty="0">
                <a:solidFill>
                  <a:srgbClr val="000000"/>
                </a:solidFill>
                <a:latin typeface="Roboto"/>
              </a:rPr>
              <a:t>по 23.09.2021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68138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l="32500" t="29753" r="54445" b="51976"/>
          <a:stretch/>
        </p:blipFill>
        <p:spPr>
          <a:xfrm>
            <a:off x="10936667" y="28563"/>
            <a:ext cx="1061856" cy="787035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28595" y="248032"/>
            <a:ext cx="1628775" cy="174049"/>
          </a:xfrm>
          <a:prstGeom prst="rect">
            <a:avLst/>
          </a:prstGeom>
          <a:solidFill>
            <a:srgbClr val="F266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679103115"/>
              </p:ext>
            </p:extLst>
          </p:nvPr>
        </p:nvGraphicFramePr>
        <p:xfrm>
          <a:off x="508000" y="952501"/>
          <a:ext cx="11393307" cy="5533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3021497" y="235886"/>
            <a:ext cx="7475505" cy="420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133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Категории вопросов </a:t>
            </a:r>
            <a:r>
              <a:rPr lang="ru-RU" sz="2133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для должности «Социальный </a:t>
            </a:r>
            <a:r>
              <a:rPr lang="ru-RU" sz="2133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педагог»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1033885" y="6505573"/>
            <a:ext cx="867423" cy="158363"/>
          </a:xfrm>
          <a:prstGeom prst="rect">
            <a:avLst/>
          </a:prstGeom>
          <a:solidFill>
            <a:srgbClr val="F266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Прямоугольник 7"/>
          <p:cNvSpPr/>
          <p:nvPr/>
        </p:nvSpPr>
        <p:spPr>
          <a:xfrm>
            <a:off x="0" y="104440"/>
            <a:ext cx="3021496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latin typeface="Roboto"/>
              </a:rPr>
              <a:t>Диагностика будет доступна: </a:t>
            </a:r>
            <a:r>
              <a:rPr lang="ru-RU" sz="1600" b="1" dirty="0">
                <a:solidFill>
                  <a:srgbClr val="000000"/>
                </a:solidFill>
                <a:latin typeface="Roboto"/>
              </a:rPr>
              <a:t>с 15.09.2021 </a:t>
            </a:r>
            <a:r>
              <a:rPr lang="ru-RU" sz="1600" b="1" dirty="0">
                <a:solidFill>
                  <a:srgbClr val="000000"/>
                </a:solidFill>
                <a:latin typeface="Roboto"/>
              </a:rPr>
              <a:t>по 23.09.2021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958295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16</a:t>
            </a:fld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815415" y="548682"/>
            <a:ext cx="4608512" cy="333058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Рисунок 3"/>
          <p:cNvPicPr/>
          <p:nvPr/>
        </p:nvPicPr>
        <p:blipFill>
          <a:blip r:embed="rId3"/>
          <a:stretch>
            <a:fillRect/>
          </a:stretch>
        </p:blipFill>
        <p:spPr>
          <a:xfrm>
            <a:off x="5711958" y="548683"/>
            <a:ext cx="5367503" cy="333058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4314677" y="1"/>
            <a:ext cx="36556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Завершение тестирования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4"/>
          <a:stretch>
            <a:fillRect/>
          </a:stretch>
        </p:blipFill>
        <p:spPr>
          <a:xfrm>
            <a:off x="2639616" y="4293097"/>
            <a:ext cx="7167880" cy="256490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4943872" y="3848909"/>
            <a:ext cx="29504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Итоговые результаты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147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0715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371E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Этапы прохождения курсов повышения квалификации в Информационной системе</a:t>
            </a:r>
            <a:endParaRPr lang="ru-RU" sz="2800" b="1" dirty="0">
              <a:solidFill>
                <a:srgbClr val="371EF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943" y="1384662"/>
            <a:ext cx="11157857" cy="5355771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b="1" u="sng" dirty="0" smtClean="0">
                <a:solidFill>
                  <a:srgbClr val="002060"/>
                </a:solidFill>
              </a:rPr>
              <a:t>запись на курсы через ЛК в Информационной системе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rgbClr val="002060"/>
                </a:solidFill>
              </a:rPr>
              <a:t>1 этап (с 6 по 15 сентября) 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прохождение анкетирования – выбор бюджетной основы обучения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прохождение диагностического тестирования</a:t>
            </a:r>
            <a:r>
              <a:rPr lang="en-US" b="1" dirty="0" smtClean="0">
                <a:solidFill>
                  <a:srgbClr val="002060"/>
                </a:solidFill>
              </a:rPr>
              <a:t> (</a:t>
            </a:r>
            <a:r>
              <a:rPr lang="ru-RU" b="1" dirty="0" smtClean="0">
                <a:solidFill>
                  <a:srgbClr val="FF0000"/>
                </a:solidFill>
              </a:rPr>
              <a:t>через ЛК</a:t>
            </a:r>
            <a:r>
              <a:rPr lang="en-US" b="1" dirty="0" smtClean="0">
                <a:solidFill>
                  <a:srgbClr val="002060"/>
                </a:solidFill>
              </a:rPr>
              <a:t>)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2 этап (с 7 по 15 декабря) подача заявления на КПК: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2060"/>
                </a:solidFill>
              </a:rPr>
              <a:t>з</a:t>
            </a:r>
            <a:r>
              <a:rPr lang="ru-RU" b="1" dirty="0" smtClean="0">
                <a:solidFill>
                  <a:srgbClr val="002060"/>
                </a:solidFill>
              </a:rPr>
              <a:t>аполнение личных данных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2060"/>
                </a:solidFill>
              </a:rPr>
              <a:t>в</a:t>
            </a:r>
            <a:r>
              <a:rPr lang="ru-RU" b="1" dirty="0" smtClean="0">
                <a:solidFill>
                  <a:srgbClr val="002060"/>
                </a:solidFill>
              </a:rPr>
              <a:t>ыбор темы курсов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2060"/>
                </a:solidFill>
              </a:rPr>
              <a:t>в</a:t>
            </a:r>
            <a:r>
              <a:rPr lang="ru-RU" b="1" dirty="0" smtClean="0">
                <a:solidFill>
                  <a:srgbClr val="002060"/>
                </a:solidFill>
              </a:rPr>
              <a:t>ыбор периода обучения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2060"/>
                </a:solidFill>
              </a:rPr>
              <a:t>в</a:t>
            </a:r>
            <a:r>
              <a:rPr lang="ru-RU" b="1" dirty="0" smtClean="0">
                <a:solidFill>
                  <a:srgbClr val="002060"/>
                </a:solidFill>
              </a:rPr>
              <a:t>ыбор обучающей организации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3 этап (10 дней после окончания курсов):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 err="1">
                <a:solidFill>
                  <a:srgbClr val="002060"/>
                </a:solidFill>
              </a:rPr>
              <a:t>п</a:t>
            </a:r>
            <a:r>
              <a:rPr lang="ru-RU" b="1" dirty="0" err="1" smtClean="0">
                <a:solidFill>
                  <a:srgbClr val="002060"/>
                </a:solidFill>
              </a:rPr>
              <a:t>осткурсовой</a:t>
            </a:r>
            <a:r>
              <a:rPr lang="ru-RU" b="1" dirty="0" smtClean="0">
                <a:solidFill>
                  <a:srgbClr val="002060"/>
                </a:solidFill>
              </a:rPr>
              <a:t> мониторинг –тестирование</a:t>
            </a:r>
            <a:r>
              <a:rPr lang="ru-RU" b="1" dirty="0" smtClean="0"/>
              <a:t> (</a:t>
            </a:r>
            <a:r>
              <a:rPr lang="ru-RU" b="1" dirty="0" smtClean="0">
                <a:solidFill>
                  <a:srgbClr val="FF0000"/>
                </a:solidFill>
              </a:rPr>
              <a:t>через ЛК</a:t>
            </a:r>
            <a:r>
              <a:rPr lang="ru-RU" b="1" dirty="0" smtClean="0"/>
              <a:t>)</a:t>
            </a:r>
          </a:p>
          <a:p>
            <a:pPr marL="0" indent="0">
              <a:buNone/>
            </a:pPr>
            <a:endParaRPr lang="ru-RU" dirty="0" smtClean="0"/>
          </a:p>
          <a:p>
            <a:pPr marL="514350" indent="-514350">
              <a:buAutoNum type="arabicParenR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0533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1981200" y="277813"/>
            <a:ext cx="8229600" cy="487362"/>
          </a:xfrm>
        </p:spPr>
        <p:txBody>
          <a:bodyPr>
            <a:normAutofit/>
          </a:bodyPr>
          <a:lstStyle/>
          <a:p>
            <a:pPr algn="ctr"/>
            <a:r>
              <a:rPr lang="ru-RU" altLang="ru-RU" sz="2800" b="1" dirty="0" smtClean="0">
                <a:solidFill>
                  <a:srgbClr val="371E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Причины отказа от курсов</a:t>
            </a:r>
            <a:endParaRPr lang="ru-RU" altLang="ru-RU" sz="2800" b="1" dirty="0">
              <a:solidFill>
                <a:srgbClr val="371EF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6387" name="Содержимое 4"/>
          <p:cNvSpPr>
            <a:spLocks noGrp="1"/>
          </p:cNvSpPr>
          <p:nvPr>
            <p:ph idx="1"/>
          </p:nvPr>
        </p:nvSpPr>
        <p:spPr>
          <a:xfrm>
            <a:off x="1981200" y="1600201"/>
            <a:ext cx="8578850" cy="453072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endParaRPr lang="ru-RU" altLang="ru-RU" sz="2000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alt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4775" y="847724"/>
            <a:ext cx="12401550" cy="6127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99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1981200" y="277813"/>
            <a:ext cx="8229600" cy="487362"/>
          </a:xfrm>
        </p:spPr>
        <p:txBody>
          <a:bodyPr>
            <a:normAutofit/>
          </a:bodyPr>
          <a:lstStyle/>
          <a:p>
            <a:pPr algn="ctr"/>
            <a:r>
              <a:rPr lang="ru-RU" altLang="ru-RU" sz="2800" b="1" dirty="0" smtClean="0">
                <a:solidFill>
                  <a:srgbClr val="371E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Действия оператора ПК</a:t>
            </a:r>
            <a:endParaRPr lang="ru-RU" altLang="ru-RU" sz="2800" b="1" dirty="0">
              <a:solidFill>
                <a:srgbClr val="371EF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6387" name="Содержимое 4"/>
          <p:cNvSpPr>
            <a:spLocks noGrp="1"/>
          </p:cNvSpPr>
          <p:nvPr>
            <p:ph idx="1"/>
          </p:nvPr>
        </p:nvSpPr>
        <p:spPr>
          <a:xfrm>
            <a:off x="1981200" y="1600201"/>
            <a:ext cx="8578850" cy="453072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endParaRPr lang="ru-RU" altLang="ru-RU" sz="2000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alt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260" y="955675"/>
            <a:ext cx="2709863" cy="58197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8425" y="955675"/>
            <a:ext cx="9348983" cy="28397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5122" y="3582320"/>
            <a:ext cx="9152286" cy="3151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81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0" y="277813"/>
            <a:ext cx="11907982" cy="487362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2800" b="1" dirty="0" smtClean="0">
                <a:solidFill>
                  <a:srgbClr val="371E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Действия оператора ПК (проанализировать список кандидатов, убрать лишние ЛК)</a:t>
            </a:r>
            <a:endParaRPr lang="ru-RU" altLang="ru-RU" sz="2800" b="1" dirty="0">
              <a:solidFill>
                <a:srgbClr val="371EF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6387" name="Содержимое 4"/>
          <p:cNvSpPr>
            <a:spLocks noGrp="1"/>
          </p:cNvSpPr>
          <p:nvPr>
            <p:ph idx="1"/>
          </p:nvPr>
        </p:nvSpPr>
        <p:spPr>
          <a:xfrm>
            <a:off x="1981200" y="1600201"/>
            <a:ext cx="8578850" cy="453072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endParaRPr lang="ru-RU" altLang="ru-RU" sz="2000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altLang="ru-RU" sz="2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13" y="1409699"/>
            <a:ext cx="12620625" cy="5167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865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0" y="277812"/>
            <a:ext cx="11907982" cy="1021051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2800" b="1" dirty="0" smtClean="0">
                <a:solidFill>
                  <a:srgbClr val="371E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Действия оператора ПК</a:t>
            </a:r>
            <a:br>
              <a:rPr lang="ru-RU" altLang="ru-RU" sz="2800" b="1" dirty="0" smtClean="0">
                <a:solidFill>
                  <a:srgbClr val="371E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altLang="ru-RU" sz="2800" b="1" dirty="0" smtClean="0">
                <a:solidFill>
                  <a:srgbClr val="371E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(прислать кандидатов «</a:t>
            </a:r>
            <a:r>
              <a:rPr lang="en-US" altLang="ru-RU" sz="2800" b="1" dirty="0" smtClean="0">
                <a:solidFill>
                  <a:srgbClr val="371E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V</a:t>
            </a:r>
            <a:r>
              <a:rPr lang="ru-RU" altLang="ru-RU" sz="2800" b="1" dirty="0" smtClean="0">
                <a:solidFill>
                  <a:srgbClr val="371E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»</a:t>
            </a:r>
            <a:r>
              <a:rPr lang="en-US" altLang="ru-RU" sz="2800" b="1" dirty="0" smtClean="0">
                <a:solidFill>
                  <a:srgbClr val="371E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c </a:t>
            </a:r>
            <a:r>
              <a:rPr lang="ru-RU" altLang="ru-RU" sz="2800" b="1" dirty="0" smtClean="0">
                <a:solidFill>
                  <a:srgbClr val="371E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причиной отказа) на эл.адрес </a:t>
            </a:r>
            <a:r>
              <a:rPr lang="en-US" altLang="ru-RU" sz="2800" b="1" dirty="0" smtClean="0">
                <a:solidFill>
                  <a:srgbClr val="371E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en-US" altLang="ru-RU" sz="2800" b="1" dirty="0" smtClean="0">
                <a:solidFill>
                  <a:srgbClr val="371E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n-US" alt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marina.v09@mail.ru</a:t>
            </a:r>
            <a:endParaRPr lang="ru-RU" alt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6387" name="Содержимое 4"/>
          <p:cNvSpPr>
            <a:spLocks noGrp="1"/>
          </p:cNvSpPr>
          <p:nvPr>
            <p:ph idx="1"/>
          </p:nvPr>
        </p:nvSpPr>
        <p:spPr>
          <a:xfrm>
            <a:off x="1981200" y="1600201"/>
            <a:ext cx="8578850" cy="453072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endParaRPr lang="ru-RU" altLang="ru-RU" sz="2000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altLang="ru-RU" sz="2000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32986"/>
              </p:ext>
            </p:extLst>
          </p:nvPr>
        </p:nvGraphicFramePr>
        <p:xfrm>
          <a:off x="1179946" y="1519766"/>
          <a:ext cx="10728035" cy="402844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404435">
                  <a:extLst>
                    <a:ext uri="{9D8B030D-6E8A-4147-A177-3AD203B41FA5}">
                      <a16:colId xmlns:a16="http://schemas.microsoft.com/office/drawing/2014/main" val="1161108448"/>
                    </a:ext>
                  </a:extLst>
                </a:gridCol>
                <a:gridCol w="2193768">
                  <a:extLst>
                    <a:ext uri="{9D8B030D-6E8A-4147-A177-3AD203B41FA5}">
                      <a16:colId xmlns:a16="http://schemas.microsoft.com/office/drawing/2014/main" val="1787694430"/>
                    </a:ext>
                  </a:extLst>
                </a:gridCol>
                <a:gridCol w="1677078">
                  <a:extLst>
                    <a:ext uri="{9D8B030D-6E8A-4147-A177-3AD203B41FA5}">
                      <a16:colId xmlns:a16="http://schemas.microsoft.com/office/drawing/2014/main" val="87427203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4131059471"/>
                    </a:ext>
                  </a:extLst>
                </a:gridCol>
                <a:gridCol w="1735282">
                  <a:extLst>
                    <a:ext uri="{9D8B030D-6E8A-4147-A177-3AD203B41FA5}">
                      <a16:colId xmlns:a16="http://schemas.microsoft.com/office/drawing/2014/main" val="1380668445"/>
                    </a:ext>
                  </a:extLst>
                </a:gridCol>
                <a:gridCol w="3345872">
                  <a:extLst>
                    <a:ext uri="{9D8B030D-6E8A-4147-A177-3AD203B41FA5}">
                      <a16:colId xmlns:a16="http://schemas.microsoft.com/office/drawing/2014/main" val="38228282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ФИО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должность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предмет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Наименование ОУ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Причина отказа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15107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Иванов Иван Иванович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Учитель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Рус.язык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МБОУ «Гимназия №2»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Выход на заслуженный отдых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23812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…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Учитель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МАОУ «СОШ 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прошел обучение в рамках федерального проекта по совершенствованию предметных и методических компетенций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87764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…..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Воспитатель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МАДОУ «Детский сад№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Заочное обучение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01983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…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1234264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059873" y="5912427"/>
            <a:ext cx="8562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!!! </a:t>
            </a:r>
            <a:r>
              <a:rPr lang="ru-RU" b="1" dirty="0" smtClean="0">
                <a:solidFill>
                  <a:srgbClr val="002060"/>
                </a:solidFill>
              </a:rPr>
              <a:t>Список направлять в формате </a:t>
            </a:r>
            <a:r>
              <a:rPr lang="en-US" b="1" dirty="0" smtClean="0">
                <a:solidFill>
                  <a:srgbClr val="FF0000"/>
                </a:solidFill>
              </a:rPr>
              <a:t>word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, в </a:t>
            </a:r>
            <a:r>
              <a:rPr lang="ru-RU" b="1" dirty="0" smtClean="0">
                <a:solidFill>
                  <a:srgbClr val="FF0000"/>
                </a:solidFill>
              </a:rPr>
              <a:t>алфавитном </a:t>
            </a:r>
            <a:r>
              <a:rPr lang="ru-RU" b="1" dirty="0" smtClean="0">
                <a:solidFill>
                  <a:srgbClr val="002060"/>
                </a:solidFill>
              </a:rPr>
              <a:t>порядке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06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7435" y="175178"/>
            <a:ext cx="11137237" cy="913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67" b="1" dirty="0">
                <a:solidFill>
                  <a:srgbClr val="C00000"/>
                </a:solidFill>
                <a:cs typeface="Times New Roman" panose="02020603050405020304" pitchFamily="18" charset="0"/>
              </a:rPr>
              <a:t>Этапы работы в модуле </a:t>
            </a:r>
            <a:endParaRPr lang="ru-RU" sz="2667" b="1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sz="2667" b="1" dirty="0">
                <a:solidFill>
                  <a:srgbClr val="C00000"/>
                </a:solidFill>
                <a:cs typeface="Times New Roman" panose="02020603050405020304" pitchFamily="18" charset="0"/>
              </a:rPr>
              <a:t>«</a:t>
            </a:r>
            <a:r>
              <a:rPr lang="ru-RU" sz="2667" b="1" dirty="0">
                <a:solidFill>
                  <a:srgbClr val="C00000"/>
                </a:solidFill>
                <a:cs typeface="Times New Roman" panose="02020603050405020304" pitchFamily="18" charset="0"/>
              </a:rPr>
              <a:t>Повышение квалификации</a:t>
            </a:r>
            <a:r>
              <a:rPr lang="ru-RU" sz="2667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» </a:t>
            </a:r>
            <a:endParaRPr lang="ru-RU" sz="2667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/>
          </p:nvPr>
        </p:nvGraphicFramePr>
        <p:xfrm>
          <a:off x="1007435" y="1105583"/>
          <a:ext cx="11137237" cy="5120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63991">
                  <a:extLst>
                    <a:ext uri="{9D8B030D-6E8A-4147-A177-3AD203B41FA5}">
                      <a16:colId xmlns:a16="http://schemas.microsoft.com/office/drawing/2014/main" val="2640086911"/>
                    </a:ext>
                  </a:extLst>
                </a:gridCol>
                <a:gridCol w="4336623">
                  <a:extLst>
                    <a:ext uri="{9D8B030D-6E8A-4147-A177-3AD203B41FA5}">
                      <a16:colId xmlns:a16="http://schemas.microsoft.com/office/drawing/2014/main" val="102269508"/>
                    </a:ext>
                  </a:extLst>
                </a:gridCol>
                <a:gridCol w="4336623">
                  <a:extLst>
                    <a:ext uri="{9D8B030D-6E8A-4147-A177-3AD203B41FA5}">
                      <a16:colId xmlns:a16="http://schemas.microsoft.com/office/drawing/2014/main" val="1900534379"/>
                    </a:ext>
                  </a:extLst>
                </a:gridCol>
              </a:tblGrid>
              <a:tr h="121920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6-15 сентября</a:t>
                      </a:r>
                      <a:endParaRPr lang="ru-RU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Анкетирование (выбор основы</a:t>
                      </a:r>
                      <a:r>
                        <a:rPr lang="ru-RU" sz="2400" baseline="0" dirty="0" smtClean="0"/>
                        <a:t> обучения, направления программы)</a:t>
                      </a:r>
                      <a:endParaRPr lang="ru-RU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Кандидаты на курсы на 2022 календарный год «</a:t>
                      </a:r>
                      <a:r>
                        <a:rPr lang="en-US" sz="2400" dirty="0" smtClean="0"/>
                        <a:t>V</a:t>
                      </a:r>
                      <a:r>
                        <a:rPr lang="ru-RU" sz="2400" dirty="0" smtClean="0"/>
                        <a:t>»</a:t>
                      </a:r>
                      <a:endParaRPr lang="ru-RU" sz="24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4073703863"/>
                  </a:ext>
                </a:extLst>
              </a:tr>
              <a:tr h="158496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6-15 сентября</a:t>
                      </a:r>
                      <a:endParaRPr lang="ru-RU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Диагностика</a:t>
                      </a:r>
                      <a:r>
                        <a:rPr lang="ru-RU" sz="2400" baseline="0" dirty="0" smtClean="0"/>
                        <a:t> профессиональных дефицитов (тестирование по 25 вопросам)</a:t>
                      </a:r>
                      <a:endParaRPr lang="ru-RU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Учителя-предметники</a:t>
                      </a:r>
                      <a:r>
                        <a:rPr lang="ru-RU" sz="2400" dirty="0" smtClean="0"/>
                        <a:t> – кандидаты на курсы на 2022 год, выбравшие бюджетную основу обучения</a:t>
                      </a:r>
                      <a:endParaRPr lang="ru-RU" sz="24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840771275"/>
                  </a:ext>
                </a:extLst>
              </a:tr>
              <a:tr h="231648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15-23 сентября</a:t>
                      </a:r>
                      <a:endParaRPr lang="ru-RU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Диагностика</a:t>
                      </a:r>
                      <a:r>
                        <a:rPr lang="ru-RU" sz="2400" baseline="0" dirty="0" smtClean="0"/>
                        <a:t> профессиональных дефицитов (тестирование по 25 вопросам)</a:t>
                      </a:r>
                      <a:endParaRPr lang="ru-RU" sz="2400" dirty="0" smtClean="0"/>
                    </a:p>
                    <a:p>
                      <a:endParaRPr lang="ru-RU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Руководители</a:t>
                      </a:r>
                      <a:r>
                        <a:rPr lang="ru-RU" sz="2400" dirty="0" smtClean="0"/>
                        <a:t> (директора </a:t>
                      </a:r>
                      <a:r>
                        <a:rPr lang="ru-RU" sz="2400" dirty="0" err="1" smtClean="0"/>
                        <a:t>СОШ+зам.директоров</a:t>
                      </a:r>
                      <a:r>
                        <a:rPr lang="ru-RU" sz="2400" dirty="0" smtClean="0"/>
                        <a:t>)-кандидаты на курсы на 2022 год, выбравшие бюджетную основу </a:t>
                      </a:r>
                      <a:r>
                        <a:rPr lang="ru-RU" sz="2400" dirty="0" smtClean="0"/>
                        <a:t>обучения</a:t>
                      </a:r>
                    </a:p>
                    <a:p>
                      <a:r>
                        <a:rPr lang="ru-RU" sz="2400" dirty="0" smtClean="0"/>
                        <a:t>Другие </a:t>
                      </a:r>
                      <a:r>
                        <a:rPr lang="ru-RU" sz="2400" dirty="0" err="1" smtClean="0"/>
                        <a:t>пед.работники</a:t>
                      </a:r>
                      <a:endParaRPr lang="ru-RU" sz="24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30485078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1096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99877" y="49657"/>
            <a:ext cx="8042132" cy="432048"/>
          </a:xfrm>
        </p:spPr>
        <p:txBody>
          <a:bodyPr>
            <a:noAutofit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ru-RU" sz="2400" b="1" dirty="0">
                <a:solidFill>
                  <a:srgbClr val="C00000"/>
                </a:solidFill>
                <a:latin typeface="Garamond" panose="02020404030301010803" pitchFamily="18" charset="0"/>
                <a:ea typeface="+mj-ea"/>
                <a:cs typeface="Times New Roman" panose="02020603050405020304" pitchFamily="18" charset="0"/>
              </a:rPr>
              <a:t>Об особенностях выбора педагогами траектории профессионального развития в </a:t>
            </a:r>
            <a:r>
              <a:rPr lang="ru-RU" sz="2400" b="1" dirty="0">
                <a:solidFill>
                  <a:srgbClr val="C00000"/>
                </a:solidFill>
                <a:latin typeface="Garamond" panose="02020404030301010803" pitchFamily="18" charset="0"/>
                <a:ea typeface="+mj-ea"/>
                <a:cs typeface="Times New Roman" panose="02020603050405020304" pitchFamily="18" charset="0"/>
              </a:rPr>
              <a:t>2022 </a:t>
            </a:r>
            <a:r>
              <a:rPr lang="ru-RU" sz="2400" b="1" dirty="0">
                <a:solidFill>
                  <a:srgbClr val="C00000"/>
                </a:solidFill>
                <a:latin typeface="Garamond" panose="02020404030301010803" pitchFamily="18" charset="0"/>
                <a:ea typeface="+mj-ea"/>
                <a:cs typeface="Times New Roman" panose="02020603050405020304" pitchFamily="18" charset="0"/>
              </a:rPr>
              <a:t>году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02039" y="2034093"/>
            <a:ext cx="8496944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endParaRPr lang="ru-RU" sz="20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63552" y="1788686"/>
            <a:ext cx="9721080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Основу обучения: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бюджетная / внебюджетная</a:t>
            </a:r>
            <a:endParaRPr lang="ru-RU" sz="20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</a:pPr>
            <a:endParaRPr lang="ru-RU" sz="8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ru-RU" b="1" u="sng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Форму обучения:</a:t>
            </a:r>
            <a:endParaRPr lang="ru-RU" sz="2000" b="1" u="sng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дистанционное обучение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использованием дистанционных технологий и электронных ресурсов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(д/о-70%, о/о в формате стажировки и других формах -30%)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педагогов коррекционного образования  д/о-40%, о/о в формате стажировки и других формах -60%</a:t>
            </a:r>
          </a:p>
          <a:p>
            <a:pPr algn="just">
              <a:spcAft>
                <a:spcPts val="100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очное обучение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(д/о-20%, о/о-80%)</a:t>
            </a:r>
          </a:p>
          <a:p>
            <a:pPr algn="just">
              <a:spcAft>
                <a:spcPts val="1000"/>
              </a:spcAft>
            </a:pPr>
            <a:endParaRPr lang="ru-RU" sz="800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Примерные направления ПК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696601" y="5185902"/>
            <a:ext cx="583264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75521" y="1235508"/>
            <a:ext cx="68503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анкетировании педагогу необходимо выбрать: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39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999656" y="44625"/>
            <a:ext cx="669674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39" algn="ctr"/>
            <a:r>
              <a:rPr lang="ru-RU" sz="2400" b="1" dirty="0">
                <a:solidFill>
                  <a:srgbClr val="C00000"/>
                </a:solidFill>
                <a:latin typeface="Garamond" panose="02020404030301010803" pitchFamily="18" charset="0"/>
                <a:ea typeface="+mj-ea"/>
                <a:cs typeface="Times New Roman" panose="02020603050405020304" pitchFamily="18" charset="0"/>
              </a:rPr>
              <a:t>Примерные направления ПК в </a:t>
            </a:r>
            <a:r>
              <a:rPr lang="ru-RU" sz="2400" b="1" dirty="0">
                <a:solidFill>
                  <a:srgbClr val="C00000"/>
                </a:solidFill>
                <a:latin typeface="Garamond" panose="02020404030301010803" pitchFamily="18" charset="0"/>
                <a:ea typeface="+mj-ea"/>
                <a:cs typeface="Times New Roman" panose="02020603050405020304" pitchFamily="18" charset="0"/>
              </a:rPr>
              <a:t>2022 </a:t>
            </a:r>
            <a:r>
              <a:rPr lang="ru-RU" sz="2400" b="1" dirty="0">
                <a:solidFill>
                  <a:srgbClr val="C00000"/>
                </a:solidFill>
                <a:latin typeface="Garamond" panose="02020404030301010803" pitchFamily="18" charset="0"/>
                <a:ea typeface="+mj-ea"/>
                <a:cs typeface="Times New Roman" panose="02020603050405020304" pitchFamily="18" charset="0"/>
              </a:rPr>
              <a:t>году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95772" y="548681"/>
            <a:ext cx="10704512" cy="5583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4" lvl="1">
              <a:lnSpc>
                <a:spcPct val="115000"/>
              </a:lnSpc>
              <a:buSzPts val="1400"/>
            </a:pP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3.1. Программа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ПК по совершенствованию предметной и методической компетентности учителей (педагогов)</a:t>
            </a:r>
          </a:p>
          <a:p>
            <a:pPr marL="179384" lvl="1">
              <a:lnSpc>
                <a:spcPct val="115000"/>
              </a:lnSpc>
              <a:buSzPts val="1400"/>
            </a:pP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3.2. Программа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ПК по совершенствованию психолого-педагогической и коммуникативной компетентности учителей (педагогов)</a:t>
            </a:r>
          </a:p>
          <a:p>
            <a:pPr marL="179384" lvl="1">
              <a:lnSpc>
                <a:spcPct val="115000"/>
              </a:lnSpc>
              <a:buSzPts val="1400"/>
            </a:pP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3.3. Программа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ПК, которая формирует у учителя(педагога) навыки развития у обучающихся </a:t>
            </a:r>
            <a:r>
              <a:rPr lang="ru-RU" sz="1300" dirty="0" err="1">
                <a:latin typeface="Arial" panose="020B0604020202020204" pitchFamily="34" charset="0"/>
                <a:cs typeface="Arial" panose="020B0604020202020204" pitchFamily="34" charset="0"/>
              </a:rPr>
              <a:t>метапредметных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 умений</a:t>
            </a:r>
          </a:p>
          <a:p>
            <a:pPr marL="179384" lvl="1"/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3.4. Программа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ПК, которая формирует у учителя (педагога) навыки работы в полилингвальной образовательной среде</a:t>
            </a:r>
          </a:p>
          <a:p>
            <a:pPr marL="179384" lvl="1"/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3.5. Программа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ПК, которая формирует у учителя (педагога) навыки в области цифровых технологий применительно к работе учителя (педагога)</a:t>
            </a:r>
          </a:p>
          <a:p>
            <a:pPr marL="179384" lvl="1"/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3.6. Программа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ПК, которая формирует у учителя (педагога) навыки обучения детей с ограниченными возможностями здоровья (ОВЗ)</a:t>
            </a:r>
          </a:p>
          <a:p>
            <a:pPr marL="179384" lvl="1"/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3.7. Программа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ПК, которая развивает у учителя (педагога) навыки оценивания обучающихся, </a:t>
            </a:r>
            <a:r>
              <a:rPr lang="ru-RU" sz="13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контрольно-оценочной деятельности</a:t>
            </a:r>
            <a:endParaRPr lang="ru-RU" sz="1400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4" lvl="1"/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3.8. Программа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ПК по проектированию и реализации программ воспитания</a:t>
            </a:r>
          </a:p>
          <a:p>
            <a:pPr marL="179384" lvl="1"/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3.9. Программа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ПК по проектированию безопасной образовательной среды</a:t>
            </a:r>
          </a:p>
          <a:p>
            <a:pPr marL="179384" lvl="1"/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3.10. Программа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ПК по организации внеурочной деятельности</a:t>
            </a:r>
          </a:p>
          <a:p>
            <a:pPr marL="179384" lvl="1"/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3.11. Программа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ПК, которая формирует у учителя (педагога) навыки в области профессиональной ориентации и самоопределения обучающихся</a:t>
            </a:r>
          </a:p>
          <a:p>
            <a:pPr marL="179384" lvl="1"/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3.12. Программа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ПК, которая развивает у учителя (педагога) навыки работы с одаренными детьми</a:t>
            </a:r>
          </a:p>
          <a:p>
            <a:pPr marL="179384" lvl="1"/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3.13. Программа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ПК по социально-педагогической деятельности учителя (педагога) и социально-педагогической поддержке обучающихся</a:t>
            </a:r>
          </a:p>
          <a:p>
            <a:pPr marL="179384" lvl="1"/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3.14. Программа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ПК, которая формирует у учителя (педагога) навыки проектирования деятельности детско-взрослых объединений, детских общественных объединений, работу с родителями</a:t>
            </a:r>
          </a:p>
          <a:p>
            <a:pPr marL="179384" lvl="1"/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3.15. Программа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ПК, которая формирует навыки работы педагога со взрослыми (родителями, коллегами)</a:t>
            </a:r>
          </a:p>
          <a:p>
            <a:pPr marL="179384" lvl="1"/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3.16. Программа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ПК по проектированию и реализации дополнительных общеразвивающих образовательных программ (для работников ДОО)</a:t>
            </a:r>
          </a:p>
          <a:p>
            <a:pPr marL="179384" lvl="1"/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3.17. Программа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ПК по проектированию и реализации программ патриотического воспитания</a:t>
            </a:r>
          </a:p>
          <a:p>
            <a:pPr marL="179384" lvl="1"/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3.18. Программа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ПК направленная на формирование навыков работы педагогов с детьми с особенностями психического развития</a:t>
            </a:r>
          </a:p>
          <a:p>
            <a:pPr marL="179384" lvl="1"/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3.19. Программа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ПК для ДОО включающие конструкторско-модельную деятельность детей</a:t>
            </a:r>
          </a:p>
          <a:p>
            <a:pPr marL="179384" lvl="1"/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3.20. Программа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ПК отражающая вопросы применения «облачных технологий» в профессиональной деятельности педагога</a:t>
            </a:r>
          </a:p>
          <a:p>
            <a:pPr marL="179384" lvl="1"/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3.21. Программы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ПК для руководителей ОО направленные на освоение новых технологий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управления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55677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1251</Words>
  <Application>Microsoft Office PowerPoint</Application>
  <PresentationFormat>Широкоэкранный</PresentationFormat>
  <Paragraphs>180</Paragraphs>
  <Slides>16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Arial</vt:lpstr>
      <vt:lpstr>Calibri</vt:lpstr>
      <vt:lpstr>Calibri Light</vt:lpstr>
      <vt:lpstr>Garamond</vt:lpstr>
      <vt:lpstr>Roboto</vt:lpstr>
      <vt:lpstr>Times New Roman</vt:lpstr>
      <vt:lpstr>Wingdings</vt:lpstr>
      <vt:lpstr>Тема Office</vt:lpstr>
      <vt:lpstr>Повышение квалификации педагогических работников Нормативная база</vt:lpstr>
      <vt:lpstr>Этапы прохождения курсов повышения квалификации в Информационной системе</vt:lpstr>
      <vt:lpstr>Причины отказа от курсов</vt:lpstr>
      <vt:lpstr>Действия оператора ПК</vt:lpstr>
      <vt:lpstr>Действия оператора ПК (проанализировать список кандидатов, убрать лишние ЛК)</vt:lpstr>
      <vt:lpstr>Действия оператора ПК  (прислать кандидатов «V» c причиной отказа) на эл.адрес  marina.v09@mail.ru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Marina</dc:creator>
  <cp:lastModifiedBy>Marina</cp:lastModifiedBy>
  <cp:revision>5</cp:revision>
  <dcterms:created xsi:type="dcterms:W3CDTF">2021-08-18T15:06:26Z</dcterms:created>
  <dcterms:modified xsi:type="dcterms:W3CDTF">2021-09-02T08:02:15Z</dcterms:modified>
</cp:coreProperties>
</file>